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5.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4" r:id="rId3"/>
    <p:sldMasterId id="2147483688" r:id="rId4"/>
    <p:sldMasterId id="2147483701" r:id="rId5"/>
    <p:sldMasterId id="2147483714" r:id="rId6"/>
  </p:sldMasterIdLst>
  <p:notesMasterIdLst>
    <p:notesMasterId r:id="rId40"/>
  </p:notesMasterIdLst>
  <p:sldIdLst>
    <p:sldId id="263" r:id="rId7"/>
    <p:sldId id="293" r:id="rId8"/>
    <p:sldId id="285" r:id="rId9"/>
    <p:sldId id="294" r:id="rId10"/>
    <p:sldId id="295" r:id="rId11"/>
    <p:sldId id="264" r:id="rId12"/>
    <p:sldId id="265" r:id="rId13"/>
    <p:sldId id="273" r:id="rId14"/>
    <p:sldId id="274" r:id="rId15"/>
    <p:sldId id="266" r:id="rId16"/>
    <p:sldId id="287" r:id="rId17"/>
    <p:sldId id="275" r:id="rId18"/>
    <p:sldId id="288" r:id="rId19"/>
    <p:sldId id="289" r:id="rId20"/>
    <p:sldId id="276" r:id="rId21"/>
    <p:sldId id="277" r:id="rId22"/>
    <p:sldId id="278" r:id="rId23"/>
    <p:sldId id="279" r:id="rId24"/>
    <p:sldId id="280" r:id="rId25"/>
    <p:sldId id="281" r:id="rId26"/>
    <p:sldId id="282" r:id="rId27"/>
    <p:sldId id="283" r:id="rId28"/>
    <p:sldId id="284" r:id="rId29"/>
    <p:sldId id="267" r:id="rId30"/>
    <p:sldId id="269" r:id="rId31"/>
    <p:sldId id="268" r:id="rId32"/>
    <p:sldId id="270" r:id="rId33"/>
    <p:sldId id="271" r:id="rId34"/>
    <p:sldId id="290" r:id="rId35"/>
    <p:sldId id="291" r:id="rId36"/>
    <p:sldId id="258" r:id="rId37"/>
    <p:sldId id="292" r:id="rId38"/>
    <p:sldId id="262" r:id="rId3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7" d="100"/>
          <a:sy n="107" d="100"/>
        </p:scale>
        <p:origin x="-1098"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890D08F-F0C8-4475-BCD1-84DDE09F3638}" type="doc">
      <dgm:prSet loTypeId="urn:microsoft.com/office/officeart/2005/8/layout/hProcess9" loCatId="process" qsTypeId="urn:microsoft.com/office/officeart/2005/8/quickstyle/simple1" qsCatId="simple" csTypeId="urn:microsoft.com/office/officeart/2005/8/colors/accent0_1" csCatId="mainScheme" phldr="1"/>
      <dgm:spPr/>
    </dgm:pt>
    <dgm:pt modelId="{EA430353-3031-4AF7-B840-6645F0FEB05D}">
      <dgm:prSet phldrT="[Текст]" custT="1"/>
      <dgm:spPr/>
      <dgm:t>
        <a:bodyPr/>
        <a:lstStyle/>
        <a:p>
          <a:r>
            <a:rPr lang="ru-RU" sz="2800" b="1" dirty="0" smtClean="0"/>
            <a:t>Единые подходы к формированию содержания образования и воспитания</a:t>
          </a:r>
          <a:endParaRPr lang="ru-RU" sz="2800" b="1" dirty="0"/>
        </a:p>
      </dgm:t>
    </dgm:pt>
    <dgm:pt modelId="{E5B2F41C-744C-46F6-852C-54C6F6BE061C}" type="parTrans" cxnId="{96A71C11-9966-43C4-B95C-CE74EF86C69C}">
      <dgm:prSet/>
      <dgm:spPr/>
      <dgm:t>
        <a:bodyPr/>
        <a:lstStyle/>
        <a:p>
          <a:endParaRPr lang="ru-RU"/>
        </a:p>
      </dgm:t>
    </dgm:pt>
    <dgm:pt modelId="{FCC948F6-C140-41F7-8153-C5C00AEDF3E8}" type="sibTrans" cxnId="{96A71C11-9966-43C4-B95C-CE74EF86C69C}">
      <dgm:prSet/>
      <dgm:spPr/>
      <dgm:t>
        <a:bodyPr/>
        <a:lstStyle/>
        <a:p>
          <a:endParaRPr lang="ru-RU"/>
        </a:p>
      </dgm:t>
    </dgm:pt>
    <dgm:pt modelId="{9D66A5A9-90E0-4652-BADD-9BAEB3759476}">
      <dgm:prSet phldrT="[Текст]" custT="1"/>
      <dgm:spPr/>
      <dgm:t>
        <a:bodyPr/>
        <a:lstStyle/>
        <a:p>
          <a:r>
            <a:rPr lang="ru-RU" sz="2400" b="1" dirty="0" smtClean="0"/>
            <a:t>Единая система мониторинга эффективности деятельности ОО, органов управления образованием</a:t>
          </a:r>
          <a:endParaRPr lang="ru-RU" sz="2400" b="1" dirty="0"/>
        </a:p>
      </dgm:t>
    </dgm:pt>
    <dgm:pt modelId="{8F6DAE68-787A-4D96-AEBF-C222644A376A}" type="parTrans" cxnId="{FD940CA8-464A-4C56-826C-5ED9D8A9A5CD}">
      <dgm:prSet/>
      <dgm:spPr/>
      <dgm:t>
        <a:bodyPr/>
        <a:lstStyle/>
        <a:p>
          <a:endParaRPr lang="ru-RU"/>
        </a:p>
      </dgm:t>
    </dgm:pt>
    <dgm:pt modelId="{B0AA2044-F83A-4780-BE87-BA2A1E3F7AFD}" type="sibTrans" cxnId="{FD940CA8-464A-4C56-826C-5ED9D8A9A5CD}">
      <dgm:prSet/>
      <dgm:spPr/>
      <dgm:t>
        <a:bodyPr/>
        <a:lstStyle/>
        <a:p>
          <a:endParaRPr lang="ru-RU"/>
        </a:p>
      </dgm:t>
    </dgm:pt>
    <dgm:pt modelId="{B6704232-D18B-45AB-B29D-D0D5B7FB40B1}">
      <dgm:prSet custT="1"/>
      <dgm:spPr/>
      <dgm:t>
        <a:bodyPr/>
        <a:lstStyle/>
        <a:p>
          <a:r>
            <a:rPr lang="ru-RU" sz="3200" b="1" dirty="0" smtClean="0"/>
            <a:t>Единые стандарты образовательного пространства РФ</a:t>
          </a:r>
          <a:endParaRPr lang="ru-RU" sz="3200" b="1" dirty="0"/>
        </a:p>
      </dgm:t>
    </dgm:pt>
    <dgm:pt modelId="{96FA58C9-04AB-4D7A-9068-C986606A1E63}" type="parTrans" cxnId="{53AD5F78-B06C-4E57-A309-46779F318B37}">
      <dgm:prSet/>
      <dgm:spPr/>
      <dgm:t>
        <a:bodyPr/>
        <a:lstStyle/>
        <a:p>
          <a:endParaRPr lang="ru-RU"/>
        </a:p>
      </dgm:t>
    </dgm:pt>
    <dgm:pt modelId="{D637620B-B0AE-49AE-A9E7-BCF5E9A83D65}" type="sibTrans" cxnId="{53AD5F78-B06C-4E57-A309-46779F318B37}">
      <dgm:prSet/>
      <dgm:spPr/>
      <dgm:t>
        <a:bodyPr/>
        <a:lstStyle/>
        <a:p>
          <a:endParaRPr lang="ru-RU"/>
        </a:p>
      </dgm:t>
    </dgm:pt>
    <dgm:pt modelId="{4BDF88A5-EEA3-42F0-A70B-2B32C556D8F2}" type="pres">
      <dgm:prSet presAssocID="{6890D08F-F0C8-4475-BCD1-84DDE09F3638}" presName="CompostProcess" presStyleCnt="0">
        <dgm:presLayoutVars>
          <dgm:dir/>
          <dgm:resizeHandles val="exact"/>
        </dgm:presLayoutVars>
      </dgm:prSet>
      <dgm:spPr/>
    </dgm:pt>
    <dgm:pt modelId="{783F52D3-0C14-43D5-81DC-A9B7D947DFF7}" type="pres">
      <dgm:prSet presAssocID="{6890D08F-F0C8-4475-BCD1-84DDE09F3638}" presName="arrow" presStyleLbl="bgShp" presStyleIdx="0" presStyleCnt="1"/>
      <dgm:spPr/>
    </dgm:pt>
    <dgm:pt modelId="{6C14D472-96EE-48D4-B402-4C4AD60DCFF0}" type="pres">
      <dgm:prSet presAssocID="{6890D08F-F0C8-4475-BCD1-84DDE09F3638}" presName="linearProcess" presStyleCnt="0"/>
      <dgm:spPr/>
    </dgm:pt>
    <dgm:pt modelId="{2162565F-6540-40AC-B496-145E9CB03A7C}" type="pres">
      <dgm:prSet presAssocID="{EA430353-3031-4AF7-B840-6645F0FEB05D}" presName="textNode" presStyleLbl="node1" presStyleIdx="0" presStyleCnt="3" custScaleY="181095" custLinFactNeighborX="-90444" custLinFactNeighborY="2685">
        <dgm:presLayoutVars>
          <dgm:bulletEnabled val="1"/>
        </dgm:presLayoutVars>
      </dgm:prSet>
      <dgm:spPr/>
      <dgm:t>
        <a:bodyPr/>
        <a:lstStyle/>
        <a:p>
          <a:endParaRPr lang="ru-RU"/>
        </a:p>
      </dgm:t>
    </dgm:pt>
    <dgm:pt modelId="{2497D2B7-5421-431E-8B0B-36E7A220C6AC}" type="pres">
      <dgm:prSet presAssocID="{FCC948F6-C140-41F7-8153-C5C00AEDF3E8}" presName="sibTrans" presStyleCnt="0"/>
      <dgm:spPr/>
    </dgm:pt>
    <dgm:pt modelId="{E082726E-0561-4CC3-95D5-545D28539DF6}" type="pres">
      <dgm:prSet presAssocID="{B6704232-D18B-45AB-B29D-D0D5B7FB40B1}" presName="textNode" presStyleLbl="node1" presStyleIdx="1" presStyleCnt="3" custScaleY="175725">
        <dgm:presLayoutVars>
          <dgm:bulletEnabled val="1"/>
        </dgm:presLayoutVars>
      </dgm:prSet>
      <dgm:spPr/>
    </dgm:pt>
    <dgm:pt modelId="{BB1B17FA-85AD-4014-995B-E4C2EDBB684C}" type="pres">
      <dgm:prSet presAssocID="{D637620B-B0AE-49AE-A9E7-BCF5E9A83D65}" presName="sibTrans" presStyleCnt="0"/>
      <dgm:spPr/>
    </dgm:pt>
    <dgm:pt modelId="{3FFAFDDA-3B1C-4F88-B965-08E17BD5B1BA}" type="pres">
      <dgm:prSet presAssocID="{9D66A5A9-90E0-4652-BADD-9BAEB3759476}" presName="textNode" presStyleLbl="node1" presStyleIdx="2" presStyleCnt="3" custScaleY="175688">
        <dgm:presLayoutVars>
          <dgm:bulletEnabled val="1"/>
        </dgm:presLayoutVars>
      </dgm:prSet>
      <dgm:spPr/>
      <dgm:t>
        <a:bodyPr/>
        <a:lstStyle/>
        <a:p>
          <a:endParaRPr lang="ru-RU"/>
        </a:p>
      </dgm:t>
    </dgm:pt>
  </dgm:ptLst>
  <dgm:cxnLst>
    <dgm:cxn modelId="{AE0DC6A0-7479-4C62-84CB-4BF7F38AFED1}" type="presOf" srcId="{9D66A5A9-90E0-4652-BADD-9BAEB3759476}" destId="{3FFAFDDA-3B1C-4F88-B965-08E17BD5B1BA}" srcOrd="0" destOrd="0" presId="urn:microsoft.com/office/officeart/2005/8/layout/hProcess9"/>
    <dgm:cxn modelId="{45ADF277-E837-46DD-8C83-8E47BB2CD7A4}" type="presOf" srcId="{B6704232-D18B-45AB-B29D-D0D5B7FB40B1}" destId="{E082726E-0561-4CC3-95D5-545D28539DF6}" srcOrd="0" destOrd="0" presId="urn:microsoft.com/office/officeart/2005/8/layout/hProcess9"/>
    <dgm:cxn modelId="{696A30DC-4C35-44DF-ACBE-CFC7F85EA6F8}" type="presOf" srcId="{6890D08F-F0C8-4475-BCD1-84DDE09F3638}" destId="{4BDF88A5-EEA3-42F0-A70B-2B32C556D8F2}" srcOrd="0" destOrd="0" presId="urn:microsoft.com/office/officeart/2005/8/layout/hProcess9"/>
    <dgm:cxn modelId="{53AD5F78-B06C-4E57-A309-46779F318B37}" srcId="{6890D08F-F0C8-4475-BCD1-84DDE09F3638}" destId="{B6704232-D18B-45AB-B29D-D0D5B7FB40B1}" srcOrd="1" destOrd="0" parTransId="{96FA58C9-04AB-4D7A-9068-C986606A1E63}" sibTransId="{D637620B-B0AE-49AE-A9E7-BCF5E9A83D65}"/>
    <dgm:cxn modelId="{FD940CA8-464A-4C56-826C-5ED9D8A9A5CD}" srcId="{6890D08F-F0C8-4475-BCD1-84DDE09F3638}" destId="{9D66A5A9-90E0-4652-BADD-9BAEB3759476}" srcOrd="2" destOrd="0" parTransId="{8F6DAE68-787A-4D96-AEBF-C222644A376A}" sibTransId="{B0AA2044-F83A-4780-BE87-BA2A1E3F7AFD}"/>
    <dgm:cxn modelId="{96A71C11-9966-43C4-B95C-CE74EF86C69C}" srcId="{6890D08F-F0C8-4475-BCD1-84DDE09F3638}" destId="{EA430353-3031-4AF7-B840-6645F0FEB05D}" srcOrd="0" destOrd="0" parTransId="{E5B2F41C-744C-46F6-852C-54C6F6BE061C}" sibTransId="{FCC948F6-C140-41F7-8153-C5C00AEDF3E8}"/>
    <dgm:cxn modelId="{74A601F5-7EDD-4436-B741-137560FA2765}" type="presOf" srcId="{EA430353-3031-4AF7-B840-6645F0FEB05D}" destId="{2162565F-6540-40AC-B496-145E9CB03A7C}" srcOrd="0" destOrd="0" presId="urn:microsoft.com/office/officeart/2005/8/layout/hProcess9"/>
    <dgm:cxn modelId="{B07353F5-82C4-4840-8E22-52BE3195C551}" type="presParOf" srcId="{4BDF88A5-EEA3-42F0-A70B-2B32C556D8F2}" destId="{783F52D3-0C14-43D5-81DC-A9B7D947DFF7}" srcOrd="0" destOrd="0" presId="urn:microsoft.com/office/officeart/2005/8/layout/hProcess9"/>
    <dgm:cxn modelId="{9E55F79B-4E94-4E81-9566-9F57AD52EC85}" type="presParOf" srcId="{4BDF88A5-EEA3-42F0-A70B-2B32C556D8F2}" destId="{6C14D472-96EE-48D4-B402-4C4AD60DCFF0}" srcOrd="1" destOrd="0" presId="urn:microsoft.com/office/officeart/2005/8/layout/hProcess9"/>
    <dgm:cxn modelId="{60201FE0-414E-46A3-A868-53722742231F}" type="presParOf" srcId="{6C14D472-96EE-48D4-B402-4C4AD60DCFF0}" destId="{2162565F-6540-40AC-B496-145E9CB03A7C}" srcOrd="0" destOrd="0" presId="urn:microsoft.com/office/officeart/2005/8/layout/hProcess9"/>
    <dgm:cxn modelId="{6A844983-8EDB-4EEC-82FF-9BA49F23644B}" type="presParOf" srcId="{6C14D472-96EE-48D4-B402-4C4AD60DCFF0}" destId="{2497D2B7-5421-431E-8B0B-36E7A220C6AC}" srcOrd="1" destOrd="0" presId="urn:microsoft.com/office/officeart/2005/8/layout/hProcess9"/>
    <dgm:cxn modelId="{5FD3FF43-1F8F-417E-9718-BCA036B8AA79}" type="presParOf" srcId="{6C14D472-96EE-48D4-B402-4C4AD60DCFF0}" destId="{E082726E-0561-4CC3-95D5-545D28539DF6}" srcOrd="2" destOrd="0" presId="urn:microsoft.com/office/officeart/2005/8/layout/hProcess9"/>
    <dgm:cxn modelId="{EB4CBCEA-4CA2-4AF9-A475-5CDBAF58F999}" type="presParOf" srcId="{6C14D472-96EE-48D4-B402-4C4AD60DCFF0}" destId="{BB1B17FA-85AD-4014-995B-E4C2EDBB684C}" srcOrd="3" destOrd="0" presId="urn:microsoft.com/office/officeart/2005/8/layout/hProcess9"/>
    <dgm:cxn modelId="{04E938A6-A7B2-4B78-BD40-F227D81D1AD8}" type="presParOf" srcId="{6C14D472-96EE-48D4-B402-4C4AD60DCFF0}" destId="{3FFAFDDA-3B1C-4F88-B965-08E17BD5B1BA}"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3DFD6B1-D500-4643-B05F-647BDDDA2D19}" type="doc">
      <dgm:prSet loTypeId="urn:microsoft.com/office/officeart/2005/8/layout/list1" loCatId="list" qsTypeId="urn:microsoft.com/office/officeart/2005/8/quickstyle/simple1" qsCatId="simple" csTypeId="urn:microsoft.com/office/officeart/2005/8/colors/accent1_1" csCatId="accent1" phldr="1"/>
      <dgm:spPr/>
      <dgm:t>
        <a:bodyPr/>
        <a:lstStyle/>
        <a:p>
          <a:endParaRPr lang="ru-RU"/>
        </a:p>
      </dgm:t>
    </dgm:pt>
    <dgm:pt modelId="{2CE4FE69-C3D3-4444-BF5C-81318EECE5E7}">
      <dgm:prSet phldrT="[Текст]" custT="1"/>
      <dgm:spPr/>
      <dgm:t>
        <a:bodyPr/>
        <a:lstStyle/>
        <a:p>
          <a:r>
            <a:rPr lang="ru-RU" sz="2400" b="1" dirty="0" smtClean="0">
              <a:effectLst>
                <a:outerShdw blurRad="38100" dist="38100" dir="2700000" algn="tl">
                  <a:srgbClr val="000000">
                    <a:alpha val="43137"/>
                  </a:srgbClr>
                </a:outerShdw>
              </a:effectLst>
            </a:rPr>
            <a:t>Скорректированы личностные, </a:t>
          </a:r>
          <a:r>
            <a:rPr lang="ru-RU" sz="2400" b="1" dirty="0" err="1" smtClean="0">
              <a:effectLst>
                <a:outerShdw blurRad="38100" dist="38100" dir="2700000" algn="tl">
                  <a:srgbClr val="000000">
                    <a:alpha val="43137"/>
                  </a:srgbClr>
                </a:outerShdw>
              </a:effectLst>
            </a:rPr>
            <a:t>метапредметные</a:t>
          </a:r>
          <a:r>
            <a:rPr lang="ru-RU" sz="2400" b="1" dirty="0" smtClean="0">
              <a:effectLst>
                <a:outerShdw blurRad="38100" dist="38100" dir="2700000" algn="tl">
                  <a:srgbClr val="000000">
                    <a:alpha val="43137"/>
                  </a:srgbClr>
                </a:outerShdw>
              </a:effectLst>
            </a:rPr>
            <a:t> и предметные результаты</a:t>
          </a:r>
          <a:endParaRPr lang="ru-RU" sz="2400" b="1" dirty="0">
            <a:effectLst>
              <a:outerShdw blurRad="38100" dist="38100" dir="2700000" algn="tl">
                <a:srgbClr val="000000">
                  <a:alpha val="43137"/>
                </a:srgbClr>
              </a:outerShdw>
            </a:effectLst>
          </a:endParaRPr>
        </a:p>
      </dgm:t>
    </dgm:pt>
    <dgm:pt modelId="{7362AB1D-57F1-4FAF-B7C8-B1E74999C625}" type="parTrans" cxnId="{E9B1E66A-2191-4C2D-AB2D-029BC0A2E16F}">
      <dgm:prSet/>
      <dgm:spPr/>
      <dgm:t>
        <a:bodyPr/>
        <a:lstStyle/>
        <a:p>
          <a:endParaRPr lang="ru-RU"/>
        </a:p>
      </dgm:t>
    </dgm:pt>
    <dgm:pt modelId="{C3638049-95D1-4F80-B4F5-81D07FBEC6AE}" type="sibTrans" cxnId="{E9B1E66A-2191-4C2D-AB2D-029BC0A2E16F}">
      <dgm:prSet/>
      <dgm:spPr/>
      <dgm:t>
        <a:bodyPr/>
        <a:lstStyle/>
        <a:p>
          <a:endParaRPr lang="ru-RU"/>
        </a:p>
      </dgm:t>
    </dgm:pt>
    <dgm:pt modelId="{AA79A141-E001-4E4B-A193-07081ABF9741}">
      <dgm:prSet custT="1"/>
      <dgm:spPr/>
      <dgm:t>
        <a:bodyPr/>
        <a:lstStyle/>
        <a:p>
          <a:r>
            <a:rPr lang="ru-RU" sz="2400" b="1" dirty="0" smtClean="0">
              <a:solidFill>
                <a:schemeClr val="tx1"/>
              </a:solidFill>
              <a:effectLst>
                <a:outerShdw blurRad="38100" dist="38100" dir="2700000" algn="tl">
                  <a:srgbClr val="000000">
                    <a:alpha val="43137"/>
                  </a:srgbClr>
                </a:outerShdw>
              </a:effectLst>
            </a:rPr>
            <a:t>Введено условие, что требования к результатам освоения ООП для детей с ОВЗ определяют в примерных АООП</a:t>
          </a:r>
          <a:endParaRPr lang="ru-RU" sz="2400" b="1" dirty="0">
            <a:solidFill>
              <a:schemeClr val="tx1"/>
            </a:solidFill>
            <a:effectLst>
              <a:outerShdw blurRad="38100" dist="38100" dir="2700000" algn="tl">
                <a:srgbClr val="000000">
                  <a:alpha val="43137"/>
                </a:srgbClr>
              </a:outerShdw>
            </a:effectLst>
          </a:endParaRPr>
        </a:p>
      </dgm:t>
    </dgm:pt>
    <dgm:pt modelId="{FC7EBC7D-E2D4-4063-B11C-5D04B318C730}" type="parTrans" cxnId="{D1FCA192-64CE-46CE-9041-E2DED291418A}">
      <dgm:prSet/>
      <dgm:spPr/>
      <dgm:t>
        <a:bodyPr/>
        <a:lstStyle/>
        <a:p>
          <a:endParaRPr lang="ru-RU"/>
        </a:p>
      </dgm:t>
    </dgm:pt>
    <dgm:pt modelId="{3B67AAB4-F6F8-489B-BCF3-82476A37C015}" type="sibTrans" cxnId="{D1FCA192-64CE-46CE-9041-E2DED291418A}">
      <dgm:prSet/>
      <dgm:spPr/>
      <dgm:t>
        <a:bodyPr/>
        <a:lstStyle/>
        <a:p>
          <a:endParaRPr lang="ru-RU"/>
        </a:p>
      </dgm:t>
    </dgm:pt>
    <dgm:pt modelId="{9C889F74-58B6-46B4-8B98-E3A0242CF3AE}">
      <dgm:prSet custT="1"/>
      <dgm:spPr/>
      <dgm:t>
        <a:bodyPr/>
        <a:lstStyle/>
        <a:p>
          <a:pPr algn="just"/>
          <a:r>
            <a:rPr lang="ru-RU" sz="2400" b="1" dirty="0" smtClean="0">
              <a:effectLst>
                <a:outerShdw blurRad="38100" dist="38100" dir="2700000" algn="tl">
                  <a:srgbClr val="000000">
                    <a:alpha val="43137"/>
                  </a:srgbClr>
                </a:outerShdw>
              </a:effectLst>
            </a:rPr>
            <a:t>Перечислены требования к  </a:t>
          </a:r>
          <a:r>
            <a:rPr lang="ru-RU" sz="2400" b="1" dirty="0" err="1" smtClean="0">
              <a:effectLst>
                <a:outerShdw blurRad="38100" dist="38100" dir="2700000" algn="tl">
                  <a:srgbClr val="000000">
                    <a:alpha val="43137"/>
                  </a:srgbClr>
                </a:outerShdw>
              </a:effectLst>
            </a:rPr>
            <a:t>метапредметным</a:t>
          </a:r>
          <a:r>
            <a:rPr lang="ru-RU" sz="2400" b="1" dirty="0" smtClean="0">
              <a:effectLst>
                <a:outerShdw blurRad="38100" dist="38100" dir="2700000" algn="tl">
                  <a:srgbClr val="000000">
                    <a:alpha val="43137"/>
                  </a:srgbClr>
                </a:outerShdw>
              </a:effectLst>
            </a:rPr>
            <a:t> результатам  по группам универсальных учебных действий</a:t>
          </a:r>
          <a:endParaRPr lang="ru-RU" sz="2400" b="1" dirty="0">
            <a:effectLst>
              <a:outerShdw blurRad="38100" dist="38100" dir="2700000" algn="tl">
                <a:srgbClr val="000000">
                  <a:alpha val="43137"/>
                </a:srgbClr>
              </a:outerShdw>
            </a:effectLst>
          </a:endParaRPr>
        </a:p>
      </dgm:t>
    </dgm:pt>
    <dgm:pt modelId="{6A19DF11-CA5E-4BDA-B320-8136E22E658B}" type="parTrans" cxnId="{1932CF24-9FEC-4377-A375-F8ECDFBA40C8}">
      <dgm:prSet/>
      <dgm:spPr/>
      <dgm:t>
        <a:bodyPr/>
        <a:lstStyle/>
        <a:p>
          <a:endParaRPr lang="ru-RU"/>
        </a:p>
      </dgm:t>
    </dgm:pt>
    <dgm:pt modelId="{1902F256-7CD1-447F-ADDF-10B6D1A30200}" type="sibTrans" cxnId="{1932CF24-9FEC-4377-A375-F8ECDFBA40C8}">
      <dgm:prSet/>
      <dgm:spPr/>
      <dgm:t>
        <a:bodyPr/>
        <a:lstStyle/>
        <a:p>
          <a:endParaRPr lang="ru-RU"/>
        </a:p>
      </dgm:t>
    </dgm:pt>
    <dgm:pt modelId="{A6C165E5-BE4C-4D69-BAA8-0805809C0D70}">
      <dgm:prSet custT="1"/>
      <dgm:spPr/>
      <dgm:t>
        <a:bodyPr/>
        <a:lstStyle/>
        <a:p>
          <a:r>
            <a:rPr lang="ru-RU" sz="2400" b="1" dirty="0" smtClean="0">
              <a:effectLst>
                <a:outerShdw blurRad="38100" dist="38100" dir="2700000" algn="tl">
                  <a:srgbClr val="000000">
                    <a:alpha val="43137"/>
                  </a:srgbClr>
                </a:outerShdw>
              </a:effectLst>
            </a:rPr>
            <a:t>Требования к предметным результатам изложены конкретно- по подобию обновленных ФГОС НОО и ФГОС ООО</a:t>
          </a:r>
          <a:endParaRPr lang="ru-RU" sz="2400" b="1" dirty="0">
            <a:effectLst>
              <a:outerShdw blurRad="38100" dist="38100" dir="2700000" algn="tl">
                <a:srgbClr val="000000">
                  <a:alpha val="43137"/>
                </a:srgbClr>
              </a:outerShdw>
            </a:effectLst>
          </a:endParaRPr>
        </a:p>
      </dgm:t>
    </dgm:pt>
    <dgm:pt modelId="{493DA400-F57B-497D-998A-64E5B154388B}" type="parTrans" cxnId="{B276AA1A-5D65-4A53-A79E-EA8F50FB73B5}">
      <dgm:prSet/>
      <dgm:spPr/>
      <dgm:t>
        <a:bodyPr/>
        <a:lstStyle/>
        <a:p>
          <a:endParaRPr lang="ru-RU"/>
        </a:p>
      </dgm:t>
    </dgm:pt>
    <dgm:pt modelId="{A2B994ED-59CD-4338-84C5-A2F421367AD1}" type="sibTrans" cxnId="{B276AA1A-5D65-4A53-A79E-EA8F50FB73B5}">
      <dgm:prSet/>
      <dgm:spPr/>
      <dgm:t>
        <a:bodyPr/>
        <a:lstStyle/>
        <a:p>
          <a:endParaRPr lang="ru-RU"/>
        </a:p>
      </dgm:t>
    </dgm:pt>
    <dgm:pt modelId="{AD06350D-BD1C-4C8F-AF64-D6A34E5B15AA}">
      <dgm:prSet custT="1"/>
      <dgm:spPr/>
      <dgm:t>
        <a:bodyPr/>
        <a:lstStyle/>
        <a:p>
          <a:pPr algn="just"/>
          <a:r>
            <a:rPr lang="ru-RU" sz="2400" b="1" dirty="0" smtClean="0">
              <a:effectLst>
                <a:outerShdw blurRad="38100" dist="38100" dir="2700000" algn="tl">
                  <a:srgbClr val="000000">
                    <a:alpha val="43137"/>
                  </a:srgbClr>
                </a:outerShdw>
              </a:effectLst>
            </a:rPr>
            <a:t>Выделены личностные результаты по направлениям воспитания</a:t>
          </a:r>
          <a:endParaRPr lang="ru-RU" sz="2400" b="1" dirty="0">
            <a:effectLst>
              <a:outerShdw blurRad="38100" dist="38100" dir="2700000" algn="tl">
                <a:srgbClr val="000000">
                  <a:alpha val="43137"/>
                </a:srgbClr>
              </a:outerShdw>
            </a:effectLst>
          </a:endParaRPr>
        </a:p>
      </dgm:t>
    </dgm:pt>
    <dgm:pt modelId="{D83D4AFD-FB9B-4226-A719-CA90CE81A959}" type="parTrans" cxnId="{D1BF55D3-1D6F-48AF-89C8-AD978D22A2C9}">
      <dgm:prSet/>
      <dgm:spPr/>
      <dgm:t>
        <a:bodyPr/>
        <a:lstStyle/>
        <a:p>
          <a:endParaRPr lang="ru-RU"/>
        </a:p>
      </dgm:t>
    </dgm:pt>
    <dgm:pt modelId="{D241F4C9-50CC-4F46-BA6F-828FC7D1FDCD}" type="sibTrans" cxnId="{D1BF55D3-1D6F-48AF-89C8-AD978D22A2C9}">
      <dgm:prSet/>
      <dgm:spPr/>
      <dgm:t>
        <a:bodyPr/>
        <a:lstStyle/>
        <a:p>
          <a:endParaRPr lang="ru-RU"/>
        </a:p>
      </dgm:t>
    </dgm:pt>
    <dgm:pt modelId="{2B268460-E185-4116-B894-289669DA019A}" type="pres">
      <dgm:prSet presAssocID="{63DFD6B1-D500-4643-B05F-647BDDDA2D19}" presName="linear" presStyleCnt="0">
        <dgm:presLayoutVars>
          <dgm:dir/>
          <dgm:animLvl val="lvl"/>
          <dgm:resizeHandles val="exact"/>
        </dgm:presLayoutVars>
      </dgm:prSet>
      <dgm:spPr/>
    </dgm:pt>
    <dgm:pt modelId="{37EF1C2D-D4FB-4DF3-9EC8-BBF075F017A3}" type="pres">
      <dgm:prSet presAssocID="{2CE4FE69-C3D3-4444-BF5C-81318EECE5E7}" presName="parentLin" presStyleCnt="0"/>
      <dgm:spPr/>
    </dgm:pt>
    <dgm:pt modelId="{63210528-C154-4F24-A8F3-B392AF2FBF3C}" type="pres">
      <dgm:prSet presAssocID="{2CE4FE69-C3D3-4444-BF5C-81318EECE5E7}" presName="parentLeftMargin" presStyleLbl="node1" presStyleIdx="0" presStyleCnt="5"/>
      <dgm:spPr/>
    </dgm:pt>
    <dgm:pt modelId="{1DA0700D-7FFE-4EB9-BD4F-5426DA2D70E3}" type="pres">
      <dgm:prSet presAssocID="{2CE4FE69-C3D3-4444-BF5C-81318EECE5E7}" presName="parentText" presStyleLbl="node1" presStyleIdx="0" presStyleCnt="5" custScaleX="142857">
        <dgm:presLayoutVars>
          <dgm:chMax val="0"/>
          <dgm:bulletEnabled val="1"/>
        </dgm:presLayoutVars>
      </dgm:prSet>
      <dgm:spPr/>
    </dgm:pt>
    <dgm:pt modelId="{24ABE911-CD05-452E-8007-68824F6BC24C}" type="pres">
      <dgm:prSet presAssocID="{2CE4FE69-C3D3-4444-BF5C-81318EECE5E7}" presName="negativeSpace" presStyleCnt="0"/>
      <dgm:spPr/>
    </dgm:pt>
    <dgm:pt modelId="{9101B9A9-BDE3-46ED-A8C3-77BB7B9D9FB0}" type="pres">
      <dgm:prSet presAssocID="{2CE4FE69-C3D3-4444-BF5C-81318EECE5E7}" presName="childText" presStyleLbl="conFgAcc1" presStyleIdx="0" presStyleCnt="5">
        <dgm:presLayoutVars>
          <dgm:bulletEnabled val="1"/>
        </dgm:presLayoutVars>
      </dgm:prSet>
      <dgm:spPr/>
    </dgm:pt>
    <dgm:pt modelId="{F2B8F628-90E9-4A2D-A61D-05D1B4091E4E}" type="pres">
      <dgm:prSet presAssocID="{C3638049-95D1-4F80-B4F5-81D07FBEC6AE}" presName="spaceBetweenRectangles" presStyleCnt="0"/>
      <dgm:spPr/>
    </dgm:pt>
    <dgm:pt modelId="{FA631FEC-E29B-4256-B52C-2CFCC4D6F864}" type="pres">
      <dgm:prSet presAssocID="{AA79A141-E001-4E4B-A193-07081ABF9741}" presName="parentLin" presStyleCnt="0"/>
      <dgm:spPr/>
    </dgm:pt>
    <dgm:pt modelId="{89513C7A-5709-481C-A67C-769537D6879A}" type="pres">
      <dgm:prSet presAssocID="{AA79A141-E001-4E4B-A193-07081ABF9741}" presName="parentLeftMargin" presStyleLbl="node1" presStyleIdx="0" presStyleCnt="5"/>
      <dgm:spPr/>
    </dgm:pt>
    <dgm:pt modelId="{6E3EC854-2BCC-4407-B1DD-597A72C131FF}" type="pres">
      <dgm:prSet presAssocID="{AA79A141-E001-4E4B-A193-07081ABF9741}" presName="parentText" presStyleLbl="node1" presStyleIdx="1" presStyleCnt="5" custScaleX="142857" custScaleY="175481" custLinFactNeighborX="865" custLinFactNeighborY="-1339">
        <dgm:presLayoutVars>
          <dgm:chMax val="0"/>
          <dgm:bulletEnabled val="1"/>
        </dgm:presLayoutVars>
      </dgm:prSet>
      <dgm:spPr/>
    </dgm:pt>
    <dgm:pt modelId="{D4DD8C13-A539-42E8-8682-FA2E58370BEB}" type="pres">
      <dgm:prSet presAssocID="{AA79A141-E001-4E4B-A193-07081ABF9741}" presName="negativeSpace" presStyleCnt="0"/>
      <dgm:spPr/>
    </dgm:pt>
    <dgm:pt modelId="{435F3B69-1BB0-4E47-AF3A-6472A770F02F}" type="pres">
      <dgm:prSet presAssocID="{AA79A141-E001-4E4B-A193-07081ABF9741}" presName="childText" presStyleLbl="conFgAcc1" presStyleIdx="1" presStyleCnt="5">
        <dgm:presLayoutVars>
          <dgm:bulletEnabled val="1"/>
        </dgm:presLayoutVars>
      </dgm:prSet>
      <dgm:spPr/>
    </dgm:pt>
    <dgm:pt modelId="{9D307B99-69A4-4221-B333-39FA49D01C65}" type="pres">
      <dgm:prSet presAssocID="{3B67AAB4-F6F8-489B-BCF3-82476A37C015}" presName="spaceBetweenRectangles" presStyleCnt="0"/>
      <dgm:spPr/>
    </dgm:pt>
    <dgm:pt modelId="{BFCC500D-7141-4EC0-BB35-66120DB65074}" type="pres">
      <dgm:prSet presAssocID="{AD06350D-BD1C-4C8F-AF64-D6A34E5B15AA}" presName="parentLin" presStyleCnt="0"/>
      <dgm:spPr/>
    </dgm:pt>
    <dgm:pt modelId="{E097DC08-EBA8-46D4-9B9D-851D68643C8F}" type="pres">
      <dgm:prSet presAssocID="{AD06350D-BD1C-4C8F-AF64-D6A34E5B15AA}" presName="parentLeftMargin" presStyleLbl="node1" presStyleIdx="1" presStyleCnt="5"/>
      <dgm:spPr/>
    </dgm:pt>
    <dgm:pt modelId="{24E0E8D0-58E4-4030-9BD0-532E1E06CB2E}" type="pres">
      <dgm:prSet presAssocID="{AD06350D-BD1C-4C8F-AF64-D6A34E5B15AA}" presName="parentText" presStyleLbl="node1" presStyleIdx="2" presStyleCnt="5" custScaleX="142857">
        <dgm:presLayoutVars>
          <dgm:chMax val="0"/>
          <dgm:bulletEnabled val="1"/>
        </dgm:presLayoutVars>
      </dgm:prSet>
      <dgm:spPr/>
      <dgm:t>
        <a:bodyPr/>
        <a:lstStyle/>
        <a:p>
          <a:endParaRPr lang="ru-RU"/>
        </a:p>
      </dgm:t>
    </dgm:pt>
    <dgm:pt modelId="{6E48579E-97E5-4494-ABD4-A48367F2B2A5}" type="pres">
      <dgm:prSet presAssocID="{AD06350D-BD1C-4C8F-AF64-D6A34E5B15AA}" presName="negativeSpace" presStyleCnt="0"/>
      <dgm:spPr/>
    </dgm:pt>
    <dgm:pt modelId="{404E5F4B-B586-42D3-9B84-7F993A9072CB}" type="pres">
      <dgm:prSet presAssocID="{AD06350D-BD1C-4C8F-AF64-D6A34E5B15AA}" presName="childText" presStyleLbl="conFgAcc1" presStyleIdx="2" presStyleCnt="5">
        <dgm:presLayoutVars>
          <dgm:bulletEnabled val="1"/>
        </dgm:presLayoutVars>
      </dgm:prSet>
      <dgm:spPr/>
    </dgm:pt>
    <dgm:pt modelId="{D10B011E-E329-4F8F-A044-D74803B273CC}" type="pres">
      <dgm:prSet presAssocID="{D241F4C9-50CC-4F46-BA6F-828FC7D1FDCD}" presName="spaceBetweenRectangles" presStyleCnt="0"/>
      <dgm:spPr/>
    </dgm:pt>
    <dgm:pt modelId="{0F856977-0FAB-43DB-8210-D740084A94BD}" type="pres">
      <dgm:prSet presAssocID="{9C889F74-58B6-46B4-8B98-E3A0242CF3AE}" presName="parentLin" presStyleCnt="0"/>
      <dgm:spPr/>
    </dgm:pt>
    <dgm:pt modelId="{F92421D4-1905-43A7-8F81-30D93FBDB9B4}" type="pres">
      <dgm:prSet presAssocID="{9C889F74-58B6-46B4-8B98-E3A0242CF3AE}" presName="parentLeftMargin" presStyleLbl="node1" presStyleIdx="2" presStyleCnt="5"/>
      <dgm:spPr/>
    </dgm:pt>
    <dgm:pt modelId="{8A400725-58BD-48ED-A0EB-CEDDAEB61B38}" type="pres">
      <dgm:prSet presAssocID="{9C889F74-58B6-46B4-8B98-E3A0242CF3AE}" presName="parentText" presStyleLbl="node1" presStyleIdx="3" presStyleCnt="5" custScaleX="142857" custScaleY="163450">
        <dgm:presLayoutVars>
          <dgm:chMax val="0"/>
          <dgm:bulletEnabled val="1"/>
        </dgm:presLayoutVars>
      </dgm:prSet>
      <dgm:spPr/>
    </dgm:pt>
    <dgm:pt modelId="{071B0942-BE20-4DD8-A721-5C5F6651F06E}" type="pres">
      <dgm:prSet presAssocID="{9C889F74-58B6-46B4-8B98-E3A0242CF3AE}" presName="negativeSpace" presStyleCnt="0"/>
      <dgm:spPr/>
    </dgm:pt>
    <dgm:pt modelId="{02D7C5A5-7FE1-419A-86B2-B0B1BA0E9552}" type="pres">
      <dgm:prSet presAssocID="{9C889F74-58B6-46B4-8B98-E3A0242CF3AE}" presName="childText" presStyleLbl="conFgAcc1" presStyleIdx="3" presStyleCnt="5">
        <dgm:presLayoutVars>
          <dgm:bulletEnabled val="1"/>
        </dgm:presLayoutVars>
      </dgm:prSet>
      <dgm:spPr/>
    </dgm:pt>
    <dgm:pt modelId="{7D58D858-10D3-452A-A6A5-4A02FCBEEDCB}" type="pres">
      <dgm:prSet presAssocID="{1902F256-7CD1-447F-ADDF-10B6D1A30200}" presName="spaceBetweenRectangles" presStyleCnt="0"/>
      <dgm:spPr/>
    </dgm:pt>
    <dgm:pt modelId="{180F9A8E-AE58-4A72-9DDB-E34D9C786374}" type="pres">
      <dgm:prSet presAssocID="{A6C165E5-BE4C-4D69-BAA8-0805809C0D70}" presName="parentLin" presStyleCnt="0"/>
      <dgm:spPr/>
    </dgm:pt>
    <dgm:pt modelId="{EC261431-D537-463E-9C7E-31D1F39F4634}" type="pres">
      <dgm:prSet presAssocID="{A6C165E5-BE4C-4D69-BAA8-0805809C0D70}" presName="parentLeftMargin" presStyleLbl="node1" presStyleIdx="3" presStyleCnt="5"/>
      <dgm:spPr/>
    </dgm:pt>
    <dgm:pt modelId="{34C42B13-5A9F-4267-B109-CE4A9D1F4451}" type="pres">
      <dgm:prSet presAssocID="{A6C165E5-BE4C-4D69-BAA8-0805809C0D70}" presName="parentText" presStyleLbl="node1" presStyleIdx="4" presStyleCnt="5" custScaleX="142857" custScaleY="180457" custLinFactNeighborX="-11716" custLinFactNeighborY="-10318">
        <dgm:presLayoutVars>
          <dgm:chMax val="0"/>
          <dgm:bulletEnabled val="1"/>
        </dgm:presLayoutVars>
      </dgm:prSet>
      <dgm:spPr/>
      <dgm:t>
        <a:bodyPr/>
        <a:lstStyle/>
        <a:p>
          <a:endParaRPr lang="ru-RU"/>
        </a:p>
      </dgm:t>
    </dgm:pt>
    <dgm:pt modelId="{80AA483C-7FC1-4FA2-9B85-BA216DDD7041}" type="pres">
      <dgm:prSet presAssocID="{A6C165E5-BE4C-4D69-BAA8-0805809C0D70}" presName="negativeSpace" presStyleCnt="0"/>
      <dgm:spPr/>
    </dgm:pt>
    <dgm:pt modelId="{E08C7BA4-DF78-42C2-AF65-BD5CA9D7E204}" type="pres">
      <dgm:prSet presAssocID="{A6C165E5-BE4C-4D69-BAA8-0805809C0D70}" presName="childText" presStyleLbl="conFgAcc1" presStyleIdx="4" presStyleCnt="5">
        <dgm:presLayoutVars>
          <dgm:bulletEnabled val="1"/>
        </dgm:presLayoutVars>
      </dgm:prSet>
      <dgm:spPr/>
    </dgm:pt>
  </dgm:ptLst>
  <dgm:cxnLst>
    <dgm:cxn modelId="{1932CF24-9FEC-4377-A375-F8ECDFBA40C8}" srcId="{63DFD6B1-D500-4643-B05F-647BDDDA2D19}" destId="{9C889F74-58B6-46B4-8B98-E3A0242CF3AE}" srcOrd="3" destOrd="0" parTransId="{6A19DF11-CA5E-4BDA-B320-8136E22E658B}" sibTransId="{1902F256-7CD1-447F-ADDF-10B6D1A30200}"/>
    <dgm:cxn modelId="{1B042206-3D5C-47CA-9812-AB7EEA17F5B6}" type="presOf" srcId="{AD06350D-BD1C-4C8F-AF64-D6A34E5B15AA}" destId="{E097DC08-EBA8-46D4-9B9D-851D68643C8F}" srcOrd="0" destOrd="0" presId="urn:microsoft.com/office/officeart/2005/8/layout/list1"/>
    <dgm:cxn modelId="{E113E421-D4DD-44C1-A57D-26447CBC4247}" type="presOf" srcId="{AD06350D-BD1C-4C8F-AF64-D6A34E5B15AA}" destId="{24E0E8D0-58E4-4030-9BD0-532E1E06CB2E}" srcOrd="1" destOrd="0" presId="urn:microsoft.com/office/officeart/2005/8/layout/list1"/>
    <dgm:cxn modelId="{FA94B6BE-F3BB-4FF1-AEF0-90A13F2E8343}" type="presOf" srcId="{AA79A141-E001-4E4B-A193-07081ABF9741}" destId="{6E3EC854-2BCC-4407-B1DD-597A72C131FF}" srcOrd="1" destOrd="0" presId="urn:microsoft.com/office/officeart/2005/8/layout/list1"/>
    <dgm:cxn modelId="{877EBBE4-9E9C-413E-AE0A-11FF5698A41B}" type="presOf" srcId="{9C889F74-58B6-46B4-8B98-E3A0242CF3AE}" destId="{F92421D4-1905-43A7-8F81-30D93FBDB9B4}" srcOrd="0" destOrd="0" presId="urn:microsoft.com/office/officeart/2005/8/layout/list1"/>
    <dgm:cxn modelId="{D49D520D-4FB5-44C3-AF70-32E857E99FA1}" type="presOf" srcId="{AA79A141-E001-4E4B-A193-07081ABF9741}" destId="{89513C7A-5709-481C-A67C-769537D6879A}" srcOrd="0" destOrd="0" presId="urn:microsoft.com/office/officeart/2005/8/layout/list1"/>
    <dgm:cxn modelId="{177D40F4-8BC8-4210-B73A-46D584ED809F}" type="presOf" srcId="{9C889F74-58B6-46B4-8B98-E3A0242CF3AE}" destId="{8A400725-58BD-48ED-A0EB-CEDDAEB61B38}" srcOrd="1" destOrd="0" presId="urn:microsoft.com/office/officeart/2005/8/layout/list1"/>
    <dgm:cxn modelId="{E9B1E66A-2191-4C2D-AB2D-029BC0A2E16F}" srcId="{63DFD6B1-D500-4643-B05F-647BDDDA2D19}" destId="{2CE4FE69-C3D3-4444-BF5C-81318EECE5E7}" srcOrd="0" destOrd="0" parTransId="{7362AB1D-57F1-4FAF-B7C8-B1E74999C625}" sibTransId="{C3638049-95D1-4F80-B4F5-81D07FBEC6AE}"/>
    <dgm:cxn modelId="{B276AA1A-5D65-4A53-A79E-EA8F50FB73B5}" srcId="{63DFD6B1-D500-4643-B05F-647BDDDA2D19}" destId="{A6C165E5-BE4C-4D69-BAA8-0805809C0D70}" srcOrd="4" destOrd="0" parTransId="{493DA400-F57B-497D-998A-64E5B154388B}" sibTransId="{A2B994ED-59CD-4338-84C5-A2F421367AD1}"/>
    <dgm:cxn modelId="{D1BF55D3-1D6F-48AF-89C8-AD978D22A2C9}" srcId="{63DFD6B1-D500-4643-B05F-647BDDDA2D19}" destId="{AD06350D-BD1C-4C8F-AF64-D6A34E5B15AA}" srcOrd="2" destOrd="0" parTransId="{D83D4AFD-FB9B-4226-A719-CA90CE81A959}" sibTransId="{D241F4C9-50CC-4F46-BA6F-828FC7D1FDCD}"/>
    <dgm:cxn modelId="{32354753-A282-4BB7-8750-F59C012A0FCF}" type="presOf" srcId="{2CE4FE69-C3D3-4444-BF5C-81318EECE5E7}" destId="{1DA0700D-7FFE-4EB9-BD4F-5426DA2D70E3}" srcOrd="1" destOrd="0" presId="urn:microsoft.com/office/officeart/2005/8/layout/list1"/>
    <dgm:cxn modelId="{D1FCA192-64CE-46CE-9041-E2DED291418A}" srcId="{63DFD6B1-D500-4643-B05F-647BDDDA2D19}" destId="{AA79A141-E001-4E4B-A193-07081ABF9741}" srcOrd="1" destOrd="0" parTransId="{FC7EBC7D-E2D4-4063-B11C-5D04B318C730}" sibTransId="{3B67AAB4-F6F8-489B-BCF3-82476A37C015}"/>
    <dgm:cxn modelId="{ADDC4741-12F5-4873-AA44-6FF9952829D0}" type="presOf" srcId="{2CE4FE69-C3D3-4444-BF5C-81318EECE5E7}" destId="{63210528-C154-4F24-A8F3-B392AF2FBF3C}" srcOrd="0" destOrd="0" presId="urn:microsoft.com/office/officeart/2005/8/layout/list1"/>
    <dgm:cxn modelId="{C6856B75-F557-4A5E-8CA3-8E4A80305549}" type="presOf" srcId="{A6C165E5-BE4C-4D69-BAA8-0805809C0D70}" destId="{EC261431-D537-463E-9C7E-31D1F39F4634}" srcOrd="0" destOrd="0" presId="urn:microsoft.com/office/officeart/2005/8/layout/list1"/>
    <dgm:cxn modelId="{E91F9E73-00FA-4ABB-BA24-70240C2DFB8F}" type="presOf" srcId="{A6C165E5-BE4C-4D69-BAA8-0805809C0D70}" destId="{34C42B13-5A9F-4267-B109-CE4A9D1F4451}" srcOrd="1" destOrd="0" presId="urn:microsoft.com/office/officeart/2005/8/layout/list1"/>
    <dgm:cxn modelId="{F6854EF2-36BE-4057-BA49-60BB2958B043}" type="presOf" srcId="{63DFD6B1-D500-4643-B05F-647BDDDA2D19}" destId="{2B268460-E185-4116-B894-289669DA019A}" srcOrd="0" destOrd="0" presId="urn:microsoft.com/office/officeart/2005/8/layout/list1"/>
    <dgm:cxn modelId="{F7388DF2-8BD3-43D0-8196-76385133A1D4}" type="presParOf" srcId="{2B268460-E185-4116-B894-289669DA019A}" destId="{37EF1C2D-D4FB-4DF3-9EC8-BBF075F017A3}" srcOrd="0" destOrd="0" presId="urn:microsoft.com/office/officeart/2005/8/layout/list1"/>
    <dgm:cxn modelId="{522491ED-6382-412E-A802-6E9F9405FEE7}" type="presParOf" srcId="{37EF1C2D-D4FB-4DF3-9EC8-BBF075F017A3}" destId="{63210528-C154-4F24-A8F3-B392AF2FBF3C}" srcOrd="0" destOrd="0" presId="urn:microsoft.com/office/officeart/2005/8/layout/list1"/>
    <dgm:cxn modelId="{C20FCF37-D068-418B-A345-CDBE054E4FB1}" type="presParOf" srcId="{37EF1C2D-D4FB-4DF3-9EC8-BBF075F017A3}" destId="{1DA0700D-7FFE-4EB9-BD4F-5426DA2D70E3}" srcOrd="1" destOrd="0" presId="urn:microsoft.com/office/officeart/2005/8/layout/list1"/>
    <dgm:cxn modelId="{506D0515-A3CA-4FD7-AB4D-8CEF1BDC4A6A}" type="presParOf" srcId="{2B268460-E185-4116-B894-289669DA019A}" destId="{24ABE911-CD05-452E-8007-68824F6BC24C}" srcOrd="1" destOrd="0" presId="urn:microsoft.com/office/officeart/2005/8/layout/list1"/>
    <dgm:cxn modelId="{8A9BFA1E-7A0E-4CB8-8DED-52C0C358DE98}" type="presParOf" srcId="{2B268460-E185-4116-B894-289669DA019A}" destId="{9101B9A9-BDE3-46ED-A8C3-77BB7B9D9FB0}" srcOrd="2" destOrd="0" presId="urn:microsoft.com/office/officeart/2005/8/layout/list1"/>
    <dgm:cxn modelId="{692243F2-F4C0-44B8-B83B-7E8080F13E91}" type="presParOf" srcId="{2B268460-E185-4116-B894-289669DA019A}" destId="{F2B8F628-90E9-4A2D-A61D-05D1B4091E4E}" srcOrd="3" destOrd="0" presId="urn:microsoft.com/office/officeart/2005/8/layout/list1"/>
    <dgm:cxn modelId="{ACA8E66A-6843-4EA2-93FA-F74439036C6B}" type="presParOf" srcId="{2B268460-E185-4116-B894-289669DA019A}" destId="{FA631FEC-E29B-4256-B52C-2CFCC4D6F864}" srcOrd="4" destOrd="0" presId="urn:microsoft.com/office/officeart/2005/8/layout/list1"/>
    <dgm:cxn modelId="{ABF30D4C-0229-4E5F-95C4-C7F968EA4C76}" type="presParOf" srcId="{FA631FEC-E29B-4256-B52C-2CFCC4D6F864}" destId="{89513C7A-5709-481C-A67C-769537D6879A}" srcOrd="0" destOrd="0" presId="urn:microsoft.com/office/officeart/2005/8/layout/list1"/>
    <dgm:cxn modelId="{711F2DFC-8C72-4613-A05F-BAE237DFFEAD}" type="presParOf" srcId="{FA631FEC-E29B-4256-B52C-2CFCC4D6F864}" destId="{6E3EC854-2BCC-4407-B1DD-597A72C131FF}" srcOrd="1" destOrd="0" presId="urn:microsoft.com/office/officeart/2005/8/layout/list1"/>
    <dgm:cxn modelId="{602125A5-57B9-42A7-9C07-CEB9805912A2}" type="presParOf" srcId="{2B268460-E185-4116-B894-289669DA019A}" destId="{D4DD8C13-A539-42E8-8682-FA2E58370BEB}" srcOrd="5" destOrd="0" presId="urn:microsoft.com/office/officeart/2005/8/layout/list1"/>
    <dgm:cxn modelId="{8BEAD7DB-08D0-4DBE-B64D-BCF8CE91F27C}" type="presParOf" srcId="{2B268460-E185-4116-B894-289669DA019A}" destId="{435F3B69-1BB0-4E47-AF3A-6472A770F02F}" srcOrd="6" destOrd="0" presId="urn:microsoft.com/office/officeart/2005/8/layout/list1"/>
    <dgm:cxn modelId="{00EFECFF-7568-4304-B4BF-E4FED37DBB5D}" type="presParOf" srcId="{2B268460-E185-4116-B894-289669DA019A}" destId="{9D307B99-69A4-4221-B333-39FA49D01C65}" srcOrd="7" destOrd="0" presId="urn:microsoft.com/office/officeart/2005/8/layout/list1"/>
    <dgm:cxn modelId="{E8BD9DD7-A368-46B1-8D46-E684CBA80FA8}" type="presParOf" srcId="{2B268460-E185-4116-B894-289669DA019A}" destId="{BFCC500D-7141-4EC0-BB35-66120DB65074}" srcOrd="8" destOrd="0" presId="urn:microsoft.com/office/officeart/2005/8/layout/list1"/>
    <dgm:cxn modelId="{1C50FE44-DB76-4FE5-825A-1772C634E432}" type="presParOf" srcId="{BFCC500D-7141-4EC0-BB35-66120DB65074}" destId="{E097DC08-EBA8-46D4-9B9D-851D68643C8F}" srcOrd="0" destOrd="0" presId="urn:microsoft.com/office/officeart/2005/8/layout/list1"/>
    <dgm:cxn modelId="{591A56E6-3C5A-4BAC-88BA-B1E820A088CB}" type="presParOf" srcId="{BFCC500D-7141-4EC0-BB35-66120DB65074}" destId="{24E0E8D0-58E4-4030-9BD0-532E1E06CB2E}" srcOrd="1" destOrd="0" presId="urn:microsoft.com/office/officeart/2005/8/layout/list1"/>
    <dgm:cxn modelId="{67B6C5FD-A9BA-477E-908C-1BAB4498B8B1}" type="presParOf" srcId="{2B268460-E185-4116-B894-289669DA019A}" destId="{6E48579E-97E5-4494-ABD4-A48367F2B2A5}" srcOrd="9" destOrd="0" presId="urn:microsoft.com/office/officeart/2005/8/layout/list1"/>
    <dgm:cxn modelId="{CC77797B-DD97-4068-9293-EC73A04AD610}" type="presParOf" srcId="{2B268460-E185-4116-B894-289669DA019A}" destId="{404E5F4B-B586-42D3-9B84-7F993A9072CB}" srcOrd="10" destOrd="0" presId="urn:microsoft.com/office/officeart/2005/8/layout/list1"/>
    <dgm:cxn modelId="{A3B37A49-8134-4371-8DA6-94B602732956}" type="presParOf" srcId="{2B268460-E185-4116-B894-289669DA019A}" destId="{D10B011E-E329-4F8F-A044-D74803B273CC}" srcOrd="11" destOrd="0" presId="urn:microsoft.com/office/officeart/2005/8/layout/list1"/>
    <dgm:cxn modelId="{E0617538-BD8D-4DD0-B4D6-C9AE3971786D}" type="presParOf" srcId="{2B268460-E185-4116-B894-289669DA019A}" destId="{0F856977-0FAB-43DB-8210-D740084A94BD}" srcOrd="12" destOrd="0" presId="urn:microsoft.com/office/officeart/2005/8/layout/list1"/>
    <dgm:cxn modelId="{60E764BC-68DB-49AA-8788-9D648845E3FE}" type="presParOf" srcId="{0F856977-0FAB-43DB-8210-D740084A94BD}" destId="{F92421D4-1905-43A7-8F81-30D93FBDB9B4}" srcOrd="0" destOrd="0" presId="urn:microsoft.com/office/officeart/2005/8/layout/list1"/>
    <dgm:cxn modelId="{81C9FB5C-74C5-42F9-AB89-6B08A6328079}" type="presParOf" srcId="{0F856977-0FAB-43DB-8210-D740084A94BD}" destId="{8A400725-58BD-48ED-A0EB-CEDDAEB61B38}" srcOrd="1" destOrd="0" presId="urn:microsoft.com/office/officeart/2005/8/layout/list1"/>
    <dgm:cxn modelId="{332BE653-A05C-422E-BA44-DF05C560A031}" type="presParOf" srcId="{2B268460-E185-4116-B894-289669DA019A}" destId="{071B0942-BE20-4DD8-A721-5C5F6651F06E}" srcOrd="13" destOrd="0" presId="urn:microsoft.com/office/officeart/2005/8/layout/list1"/>
    <dgm:cxn modelId="{9B153B73-8A88-4078-B653-01CC43280CC5}" type="presParOf" srcId="{2B268460-E185-4116-B894-289669DA019A}" destId="{02D7C5A5-7FE1-419A-86B2-B0B1BA0E9552}" srcOrd="14" destOrd="0" presId="urn:microsoft.com/office/officeart/2005/8/layout/list1"/>
    <dgm:cxn modelId="{A9BF5C34-A1A8-4559-A6B1-517AD33C198C}" type="presParOf" srcId="{2B268460-E185-4116-B894-289669DA019A}" destId="{7D58D858-10D3-452A-A6A5-4A02FCBEEDCB}" srcOrd="15" destOrd="0" presId="urn:microsoft.com/office/officeart/2005/8/layout/list1"/>
    <dgm:cxn modelId="{F3B91F0D-739E-46A2-9B88-494669B26F79}" type="presParOf" srcId="{2B268460-E185-4116-B894-289669DA019A}" destId="{180F9A8E-AE58-4A72-9DDB-E34D9C786374}" srcOrd="16" destOrd="0" presId="urn:microsoft.com/office/officeart/2005/8/layout/list1"/>
    <dgm:cxn modelId="{3CCA5C6E-8767-4CAF-8E41-723F09076A10}" type="presParOf" srcId="{180F9A8E-AE58-4A72-9DDB-E34D9C786374}" destId="{EC261431-D537-463E-9C7E-31D1F39F4634}" srcOrd="0" destOrd="0" presId="urn:microsoft.com/office/officeart/2005/8/layout/list1"/>
    <dgm:cxn modelId="{C61A17B6-10EC-4267-9EA4-9B3B5E58CE01}" type="presParOf" srcId="{180F9A8E-AE58-4A72-9DDB-E34D9C786374}" destId="{34C42B13-5A9F-4267-B109-CE4A9D1F4451}" srcOrd="1" destOrd="0" presId="urn:microsoft.com/office/officeart/2005/8/layout/list1"/>
    <dgm:cxn modelId="{68E17079-38E2-488E-949D-75DA1CCEFC49}" type="presParOf" srcId="{2B268460-E185-4116-B894-289669DA019A}" destId="{80AA483C-7FC1-4FA2-9B85-BA216DDD7041}" srcOrd="17" destOrd="0" presId="urn:microsoft.com/office/officeart/2005/8/layout/list1"/>
    <dgm:cxn modelId="{0B38C107-6D5B-47DE-879B-AF785EEA1732}" type="presParOf" srcId="{2B268460-E185-4116-B894-289669DA019A}" destId="{E08C7BA4-DF78-42C2-AF65-BD5CA9D7E204}" srcOrd="18"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9A1095C-DF1F-4BDF-A6C4-39880A8E0938}"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ru-RU"/>
        </a:p>
      </dgm:t>
    </dgm:pt>
    <dgm:pt modelId="{2327AF06-6C3A-4AD8-A78C-CDA49C9F2B7E}">
      <dgm:prSet phldrT="[Текст]">
        <dgm:style>
          <a:lnRef idx="2">
            <a:schemeClr val="accent4">
              <a:shade val="50000"/>
            </a:schemeClr>
          </a:lnRef>
          <a:fillRef idx="1">
            <a:schemeClr val="accent4"/>
          </a:fillRef>
          <a:effectRef idx="0">
            <a:schemeClr val="accent4"/>
          </a:effectRef>
          <a:fontRef idx="minor">
            <a:schemeClr val="lt1"/>
          </a:fontRef>
        </dgm:style>
      </dgm:prSet>
      <dgm:spPr/>
      <dgm:t>
        <a:bodyPr/>
        <a:lstStyle/>
        <a:p>
          <a:r>
            <a:rPr lang="ru-RU" sz="2000" b="1" u="sng" dirty="0" smtClean="0">
              <a:solidFill>
                <a:schemeClr val="tx1"/>
              </a:solidFill>
              <a:effectLst>
                <a:outerShdw blurRad="38100" dist="38100" dir="2700000" algn="tl">
                  <a:srgbClr val="000000">
                    <a:alpha val="43137"/>
                  </a:srgbClr>
                </a:outerShdw>
              </a:effectLst>
            </a:rPr>
            <a:t>Целевой раздел</a:t>
          </a:r>
          <a:endParaRPr lang="ru-RU" sz="2000" b="1" u="sng" dirty="0">
            <a:solidFill>
              <a:schemeClr val="tx1"/>
            </a:solidFill>
            <a:effectLst>
              <a:outerShdw blurRad="38100" dist="38100" dir="2700000" algn="tl">
                <a:srgbClr val="000000">
                  <a:alpha val="43137"/>
                </a:srgbClr>
              </a:outerShdw>
            </a:effectLst>
          </a:endParaRPr>
        </a:p>
      </dgm:t>
    </dgm:pt>
    <dgm:pt modelId="{3DE70079-CCDF-4274-B835-414224BCE64D}" type="parTrans" cxnId="{B508050F-9074-4C7C-AE27-249B658E3CEB}">
      <dgm:prSet/>
      <dgm:spPr/>
      <dgm:t>
        <a:bodyPr/>
        <a:lstStyle/>
        <a:p>
          <a:endParaRPr lang="ru-RU"/>
        </a:p>
      </dgm:t>
    </dgm:pt>
    <dgm:pt modelId="{EAEA9E23-9E38-4D52-A9BE-254D292E49BD}" type="sibTrans" cxnId="{B508050F-9074-4C7C-AE27-249B658E3CEB}">
      <dgm:prSet/>
      <dgm:spPr/>
      <dgm:t>
        <a:bodyPr/>
        <a:lstStyle/>
        <a:p>
          <a:endParaRPr lang="ru-RU"/>
        </a:p>
      </dgm:t>
    </dgm:pt>
    <dgm:pt modelId="{C7C486DB-A691-4F63-8480-74BB23FED607}">
      <dgm:prSet phldrT="[Текст]" custT="1">
        <dgm:style>
          <a:lnRef idx="2">
            <a:schemeClr val="accent4">
              <a:shade val="50000"/>
            </a:schemeClr>
          </a:lnRef>
          <a:fillRef idx="1">
            <a:schemeClr val="accent4"/>
          </a:fillRef>
          <a:effectRef idx="0">
            <a:schemeClr val="accent4"/>
          </a:effectRef>
          <a:fontRef idx="minor">
            <a:schemeClr val="lt1"/>
          </a:fontRef>
        </dgm:style>
      </dgm:prSet>
      <dgm:spPr/>
      <dgm:t>
        <a:bodyPr/>
        <a:lstStyle/>
        <a:p>
          <a:r>
            <a:rPr lang="ru-RU" sz="1800" b="1" dirty="0" smtClean="0">
              <a:solidFill>
                <a:schemeClr val="tx1"/>
              </a:solidFill>
              <a:effectLst>
                <a:outerShdw blurRad="38100" dist="38100" dir="2700000" algn="tl">
                  <a:srgbClr val="000000">
                    <a:alpha val="43137"/>
                  </a:srgbClr>
                </a:outerShdw>
              </a:effectLst>
            </a:rPr>
            <a:t>пояснительная записка;</a:t>
          </a:r>
          <a:endParaRPr lang="ru-RU" sz="1600" dirty="0"/>
        </a:p>
      </dgm:t>
    </dgm:pt>
    <dgm:pt modelId="{F45B4011-263A-4D98-A519-2BCD72616010}" type="parTrans" cxnId="{63CD1C9D-B08B-4830-9188-A9D2486E302D}">
      <dgm:prSet/>
      <dgm:spPr/>
      <dgm:t>
        <a:bodyPr/>
        <a:lstStyle/>
        <a:p>
          <a:endParaRPr lang="ru-RU"/>
        </a:p>
      </dgm:t>
    </dgm:pt>
    <dgm:pt modelId="{5589C25B-0959-4312-AFD2-94C3CCFDAB82}" type="sibTrans" cxnId="{63CD1C9D-B08B-4830-9188-A9D2486E302D}">
      <dgm:prSet/>
      <dgm:spPr/>
      <dgm:t>
        <a:bodyPr/>
        <a:lstStyle/>
        <a:p>
          <a:endParaRPr lang="ru-RU"/>
        </a:p>
      </dgm:t>
    </dgm:pt>
    <dgm:pt modelId="{3987D2A8-6002-4889-B597-9D31DBF03722}">
      <dgm:prSet phldrT="[Текст]" custT="1"/>
      <dgm:spPr/>
      <dgm:t>
        <a:bodyPr/>
        <a:lstStyle/>
        <a:p>
          <a:r>
            <a:rPr lang="ru-RU" sz="2400" b="1" u="sng" dirty="0" smtClean="0">
              <a:solidFill>
                <a:schemeClr val="tx1"/>
              </a:solidFill>
              <a:effectLst>
                <a:outerShdw blurRad="38100" dist="38100" dir="2700000" algn="tl">
                  <a:srgbClr val="000000">
                    <a:alpha val="43137"/>
                  </a:srgbClr>
                </a:outerShdw>
              </a:effectLst>
            </a:rPr>
            <a:t>Содержательный раздел</a:t>
          </a:r>
          <a:endParaRPr lang="ru-RU" sz="2400" b="1" u="sng" dirty="0">
            <a:solidFill>
              <a:schemeClr val="tx1"/>
            </a:solidFill>
            <a:effectLst>
              <a:outerShdw blurRad="38100" dist="38100" dir="2700000" algn="tl">
                <a:srgbClr val="000000">
                  <a:alpha val="43137"/>
                </a:srgbClr>
              </a:outerShdw>
            </a:effectLst>
          </a:endParaRPr>
        </a:p>
      </dgm:t>
    </dgm:pt>
    <dgm:pt modelId="{62FC68CD-7824-4F7A-B54C-C8F269F80BE8}" type="parTrans" cxnId="{E0065D66-483B-4668-A383-493711C48C46}">
      <dgm:prSet/>
      <dgm:spPr/>
      <dgm:t>
        <a:bodyPr/>
        <a:lstStyle/>
        <a:p>
          <a:endParaRPr lang="ru-RU"/>
        </a:p>
      </dgm:t>
    </dgm:pt>
    <dgm:pt modelId="{1DC37091-562A-46E5-AA49-DF331C77374C}" type="sibTrans" cxnId="{E0065D66-483B-4668-A383-493711C48C46}">
      <dgm:prSet/>
      <dgm:spPr/>
      <dgm:t>
        <a:bodyPr/>
        <a:lstStyle/>
        <a:p>
          <a:endParaRPr lang="ru-RU"/>
        </a:p>
      </dgm:t>
    </dgm:pt>
    <dgm:pt modelId="{4F638408-0604-44F9-B7EB-C1B724BBB39A}">
      <dgm:prSet phldrT="[Текст]" custT="1">
        <dgm:style>
          <a:lnRef idx="1">
            <a:schemeClr val="accent5"/>
          </a:lnRef>
          <a:fillRef idx="2">
            <a:schemeClr val="accent5"/>
          </a:fillRef>
          <a:effectRef idx="1">
            <a:schemeClr val="accent5"/>
          </a:effectRef>
          <a:fontRef idx="minor">
            <a:schemeClr val="dk1"/>
          </a:fontRef>
        </dgm:style>
      </dgm:prSet>
      <dgm:spPr/>
      <dgm:t>
        <a:bodyPr/>
        <a:lstStyle/>
        <a:p>
          <a:r>
            <a:rPr lang="ru-RU" sz="2800" b="1" dirty="0" smtClean="0">
              <a:effectLst>
                <a:outerShdw blurRad="38100" dist="38100" dir="2700000" algn="tl">
                  <a:srgbClr val="000000">
                    <a:alpha val="43137"/>
                  </a:srgbClr>
                </a:outerShdw>
              </a:effectLst>
            </a:rPr>
            <a:t>Организационный</a:t>
          </a:r>
        </a:p>
        <a:p>
          <a:r>
            <a:rPr lang="ru-RU" sz="2800" b="1" dirty="0" smtClean="0">
              <a:effectLst>
                <a:outerShdw blurRad="38100" dist="38100" dir="2700000" algn="tl">
                  <a:srgbClr val="000000">
                    <a:alpha val="43137"/>
                  </a:srgbClr>
                </a:outerShdw>
              </a:effectLst>
            </a:rPr>
            <a:t>раздел</a:t>
          </a:r>
          <a:endParaRPr lang="ru-RU" sz="2800" b="1" dirty="0">
            <a:effectLst>
              <a:outerShdw blurRad="38100" dist="38100" dir="2700000" algn="tl">
                <a:srgbClr val="000000">
                  <a:alpha val="43137"/>
                </a:srgbClr>
              </a:outerShdw>
            </a:effectLst>
          </a:endParaRPr>
        </a:p>
      </dgm:t>
    </dgm:pt>
    <dgm:pt modelId="{60704103-64DE-490B-BC38-701A1BC36288}" type="parTrans" cxnId="{DCDE2502-C659-40AC-B5A2-2A940384C831}">
      <dgm:prSet/>
      <dgm:spPr/>
      <dgm:t>
        <a:bodyPr/>
        <a:lstStyle/>
        <a:p>
          <a:endParaRPr lang="ru-RU"/>
        </a:p>
      </dgm:t>
    </dgm:pt>
    <dgm:pt modelId="{5A82EFC6-B670-46BA-B1CE-F9720F193401}" type="sibTrans" cxnId="{DCDE2502-C659-40AC-B5A2-2A940384C831}">
      <dgm:prSet/>
      <dgm:spPr/>
      <dgm:t>
        <a:bodyPr/>
        <a:lstStyle/>
        <a:p>
          <a:endParaRPr lang="ru-RU"/>
        </a:p>
      </dgm:t>
    </dgm:pt>
    <dgm:pt modelId="{B129136C-ADD1-4350-8A57-CC7A0C08E25C}">
      <dgm:prSet phldrT="[Текст]">
        <dgm:style>
          <a:lnRef idx="1">
            <a:schemeClr val="accent5"/>
          </a:lnRef>
          <a:fillRef idx="2">
            <a:schemeClr val="accent5"/>
          </a:fillRef>
          <a:effectRef idx="1">
            <a:schemeClr val="accent5"/>
          </a:effectRef>
          <a:fontRef idx="minor">
            <a:schemeClr val="dk1"/>
          </a:fontRef>
        </dgm:style>
      </dgm:prSet>
      <dgm:spPr/>
      <dgm:t>
        <a:bodyPr/>
        <a:lstStyle/>
        <a:p>
          <a:r>
            <a:rPr lang="ru-RU" sz="1600" b="1" dirty="0" smtClean="0">
              <a:effectLst>
                <a:outerShdw blurRad="38100" dist="38100" dir="2700000" algn="tl">
                  <a:srgbClr val="000000">
                    <a:alpha val="43137"/>
                  </a:srgbClr>
                </a:outerShdw>
              </a:effectLst>
            </a:rPr>
            <a:t>федеральный учебный план;</a:t>
          </a:r>
          <a:endParaRPr lang="ru-RU" sz="1600" b="1" dirty="0">
            <a:effectLst>
              <a:outerShdw blurRad="38100" dist="38100" dir="2700000" algn="tl">
                <a:srgbClr val="000000">
                  <a:alpha val="43137"/>
                </a:srgbClr>
              </a:outerShdw>
            </a:effectLst>
          </a:endParaRPr>
        </a:p>
      </dgm:t>
    </dgm:pt>
    <dgm:pt modelId="{F92D0B18-9649-4709-B734-377FD63D4F79}" type="parTrans" cxnId="{A2675231-9A08-4EDC-AA3A-5A10220678E8}">
      <dgm:prSet/>
      <dgm:spPr/>
      <dgm:t>
        <a:bodyPr/>
        <a:lstStyle/>
        <a:p>
          <a:endParaRPr lang="ru-RU"/>
        </a:p>
      </dgm:t>
    </dgm:pt>
    <dgm:pt modelId="{E316E511-1D6E-48D3-8C5A-16D3C49C669D}" type="sibTrans" cxnId="{A2675231-9A08-4EDC-AA3A-5A10220678E8}">
      <dgm:prSet/>
      <dgm:spPr/>
      <dgm:t>
        <a:bodyPr/>
        <a:lstStyle/>
        <a:p>
          <a:endParaRPr lang="ru-RU"/>
        </a:p>
      </dgm:t>
    </dgm:pt>
    <dgm:pt modelId="{2EB366AF-E23E-4A5E-A49D-3466ABD005D7}">
      <dgm:prSet custT="1"/>
      <dgm:spPr/>
      <dgm:t>
        <a:bodyPr/>
        <a:lstStyle/>
        <a:p>
          <a:r>
            <a:rPr lang="ru-RU" sz="1800" b="1" dirty="0" smtClean="0">
              <a:solidFill>
                <a:schemeClr val="tx1"/>
              </a:solidFill>
              <a:effectLst>
                <a:outerShdw blurRad="38100" dist="38100" dir="2700000" algn="tl">
                  <a:srgbClr val="000000">
                    <a:alpha val="43137"/>
                  </a:srgbClr>
                </a:outerShdw>
              </a:effectLst>
            </a:rPr>
            <a:t>планируемые результаты освоения обучающимися ФООП;</a:t>
          </a:r>
          <a:endParaRPr lang="ru-RU" sz="1800" b="1" dirty="0">
            <a:solidFill>
              <a:schemeClr val="tx1"/>
            </a:solidFill>
            <a:effectLst>
              <a:outerShdw blurRad="38100" dist="38100" dir="2700000" algn="tl">
                <a:srgbClr val="000000">
                  <a:alpha val="43137"/>
                </a:srgbClr>
              </a:outerShdw>
            </a:effectLst>
          </a:endParaRPr>
        </a:p>
      </dgm:t>
    </dgm:pt>
    <dgm:pt modelId="{E169BB5E-B2CB-4444-BB32-C768F17A87F2}" type="parTrans" cxnId="{38FD597A-0DB3-450D-8BDB-FEB5E33580E4}">
      <dgm:prSet/>
      <dgm:spPr/>
      <dgm:t>
        <a:bodyPr/>
        <a:lstStyle/>
        <a:p>
          <a:endParaRPr lang="ru-RU"/>
        </a:p>
      </dgm:t>
    </dgm:pt>
    <dgm:pt modelId="{59417FCB-8CDD-429C-A349-4826A5C4DA61}" type="sibTrans" cxnId="{38FD597A-0DB3-450D-8BDB-FEB5E33580E4}">
      <dgm:prSet/>
      <dgm:spPr/>
      <dgm:t>
        <a:bodyPr/>
        <a:lstStyle/>
        <a:p>
          <a:endParaRPr lang="ru-RU"/>
        </a:p>
      </dgm:t>
    </dgm:pt>
    <dgm:pt modelId="{808E04A5-AA41-4AB0-8B2F-9DC253CB5AC5}">
      <dgm:prSet custT="1"/>
      <dgm:spPr/>
      <dgm:t>
        <a:bodyPr/>
        <a:lstStyle/>
        <a:p>
          <a:r>
            <a:rPr lang="ru-RU" sz="1800" b="1" dirty="0" smtClean="0">
              <a:solidFill>
                <a:schemeClr val="tx1"/>
              </a:solidFill>
              <a:effectLst>
                <a:outerShdw blurRad="38100" dist="38100" dir="2700000" algn="tl">
                  <a:srgbClr val="000000">
                    <a:alpha val="43137"/>
                  </a:srgbClr>
                </a:outerShdw>
              </a:effectLst>
            </a:rPr>
            <a:t>система оценки достижения планируемых результатов освоения ФООП</a:t>
          </a:r>
          <a:endParaRPr lang="ru-RU" sz="1800" b="1" dirty="0">
            <a:solidFill>
              <a:schemeClr val="tx1"/>
            </a:solidFill>
            <a:effectLst>
              <a:outerShdw blurRad="38100" dist="38100" dir="2700000" algn="tl">
                <a:srgbClr val="000000">
                  <a:alpha val="43137"/>
                </a:srgbClr>
              </a:outerShdw>
            </a:effectLst>
          </a:endParaRPr>
        </a:p>
      </dgm:t>
    </dgm:pt>
    <dgm:pt modelId="{A32F1BB7-3D47-46BA-9299-6A2953C7D308}" type="parTrans" cxnId="{EED9D9AC-235A-40E2-A5EB-97761424ED54}">
      <dgm:prSet/>
      <dgm:spPr/>
      <dgm:t>
        <a:bodyPr/>
        <a:lstStyle/>
        <a:p>
          <a:endParaRPr lang="ru-RU"/>
        </a:p>
      </dgm:t>
    </dgm:pt>
    <dgm:pt modelId="{14081FEC-07F8-4B14-B253-C5B189F4CEE4}" type="sibTrans" cxnId="{EED9D9AC-235A-40E2-A5EB-97761424ED54}">
      <dgm:prSet/>
      <dgm:spPr/>
      <dgm:t>
        <a:bodyPr/>
        <a:lstStyle/>
        <a:p>
          <a:endParaRPr lang="ru-RU"/>
        </a:p>
      </dgm:t>
    </dgm:pt>
    <dgm:pt modelId="{C0B155B2-C114-4EB2-8D4B-1A1BB8B59F87}">
      <dgm:prSet custT="1"/>
      <dgm:spPr/>
      <dgm:t>
        <a:bodyPr/>
        <a:lstStyle/>
        <a:p>
          <a:r>
            <a:rPr lang="ru-RU" sz="1800" b="1" dirty="0" smtClean="0">
              <a:effectLst>
                <a:outerShdw blurRad="38100" dist="38100" dir="2700000" algn="tl">
                  <a:srgbClr val="000000">
                    <a:alpha val="43137"/>
                  </a:srgbClr>
                </a:outerShdw>
              </a:effectLst>
            </a:rPr>
            <a:t>федеральные рабочие программы учебных предметов;</a:t>
          </a:r>
          <a:endParaRPr lang="ru-RU" sz="1800" b="1" dirty="0">
            <a:effectLst>
              <a:outerShdw blurRad="38100" dist="38100" dir="2700000" algn="tl">
                <a:srgbClr val="000000">
                  <a:alpha val="43137"/>
                </a:srgbClr>
              </a:outerShdw>
            </a:effectLst>
          </a:endParaRPr>
        </a:p>
      </dgm:t>
    </dgm:pt>
    <dgm:pt modelId="{A6604EEC-E18E-4432-AB3D-20517698BD0A}" type="parTrans" cxnId="{DBC05D9E-E6E2-44E2-A591-9CAFA3296ACF}">
      <dgm:prSet/>
      <dgm:spPr/>
      <dgm:t>
        <a:bodyPr/>
        <a:lstStyle/>
        <a:p>
          <a:endParaRPr lang="ru-RU"/>
        </a:p>
      </dgm:t>
    </dgm:pt>
    <dgm:pt modelId="{D5459359-1E8E-45D0-B515-CF41066DA91F}" type="sibTrans" cxnId="{DBC05D9E-E6E2-44E2-A591-9CAFA3296ACF}">
      <dgm:prSet/>
      <dgm:spPr/>
      <dgm:t>
        <a:bodyPr/>
        <a:lstStyle/>
        <a:p>
          <a:endParaRPr lang="ru-RU"/>
        </a:p>
      </dgm:t>
    </dgm:pt>
    <dgm:pt modelId="{69651FD7-DCA1-4451-B152-F6673E2AF61F}">
      <dgm:prSet custT="1"/>
      <dgm:spPr/>
      <dgm:t>
        <a:bodyPr/>
        <a:lstStyle/>
        <a:p>
          <a:r>
            <a:rPr lang="ru-RU" sz="1800" b="1" dirty="0" smtClean="0">
              <a:effectLst>
                <a:outerShdw blurRad="38100" dist="38100" dir="2700000" algn="tl">
                  <a:srgbClr val="000000">
                    <a:alpha val="43137"/>
                  </a:srgbClr>
                </a:outerShdw>
              </a:effectLst>
            </a:rPr>
            <a:t>программа формирования универсальных учебных действий у обучающихся;</a:t>
          </a:r>
          <a:endParaRPr lang="ru-RU" sz="1800" b="1" dirty="0">
            <a:effectLst>
              <a:outerShdw blurRad="38100" dist="38100" dir="2700000" algn="tl">
                <a:srgbClr val="000000">
                  <a:alpha val="43137"/>
                </a:srgbClr>
              </a:outerShdw>
            </a:effectLst>
          </a:endParaRPr>
        </a:p>
      </dgm:t>
    </dgm:pt>
    <dgm:pt modelId="{9892256A-F54B-412B-8E1A-1893E1269991}" type="parTrans" cxnId="{FA690966-CA22-4C52-9DFC-69BB63E93F8A}">
      <dgm:prSet/>
      <dgm:spPr/>
      <dgm:t>
        <a:bodyPr/>
        <a:lstStyle/>
        <a:p>
          <a:endParaRPr lang="ru-RU"/>
        </a:p>
      </dgm:t>
    </dgm:pt>
    <dgm:pt modelId="{9A5721F3-1E82-4800-BC1D-06D64C1CFA48}" type="sibTrans" cxnId="{FA690966-CA22-4C52-9DFC-69BB63E93F8A}">
      <dgm:prSet/>
      <dgm:spPr/>
      <dgm:t>
        <a:bodyPr/>
        <a:lstStyle/>
        <a:p>
          <a:endParaRPr lang="ru-RU"/>
        </a:p>
      </dgm:t>
    </dgm:pt>
    <dgm:pt modelId="{BC64B3B1-7348-4337-996E-FCCE11143D85}">
      <dgm:prSet custT="1"/>
      <dgm:spPr/>
      <dgm:t>
        <a:bodyPr/>
        <a:lstStyle/>
        <a:p>
          <a:r>
            <a:rPr lang="ru-RU" sz="1800" b="1" dirty="0" smtClean="0">
              <a:effectLst>
                <a:outerShdw blurRad="38100" dist="38100" dir="2700000" algn="tl">
                  <a:srgbClr val="000000">
                    <a:alpha val="43137"/>
                  </a:srgbClr>
                </a:outerShdw>
              </a:effectLst>
            </a:rPr>
            <a:t>федеральная рабочая программа воспитания</a:t>
          </a:r>
          <a:endParaRPr lang="ru-RU" sz="1800" b="1" dirty="0">
            <a:effectLst>
              <a:outerShdw blurRad="38100" dist="38100" dir="2700000" algn="tl">
                <a:srgbClr val="000000">
                  <a:alpha val="43137"/>
                </a:srgbClr>
              </a:outerShdw>
            </a:effectLst>
          </a:endParaRPr>
        </a:p>
      </dgm:t>
    </dgm:pt>
    <dgm:pt modelId="{7EEE36BB-06CE-46DE-B346-ADEFBD15E343}" type="parTrans" cxnId="{ED9F53CA-0166-4027-9825-BC94309423D4}">
      <dgm:prSet/>
      <dgm:spPr/>
      <dgm:t>
        <a:bodyPr/>
        <a:lstStyle/>
        <a:p>
          <a:endParaRPr lang="ru-RU"/>
        </a:p>
      </dgm:t>
    </dgm:pt>
    <dgm:pt modelId="{6DC8A746-9FD9-472D-A080-DF73572DE421}" type="sibTrans" cxnId="{ED9F53CA-0166-4027-9825-BC94309423D4}">
      <dgm:prSet/>
      <dgm:spPr/>
      <dgm:t>
        <a:bodyPr/>
        <a:lstStyle/>
        <a:p>
          <a:endParaRPr lang="ru-RU"/>
        </a:p>
      </dgm:t>
    </dgm:pt>
    <dgm:pt modelId="{81CE11D7-BDB8-43EC-B6F5-0D0AE9CBA10B}">
      <dgm:prSet/>
      <dgm:spPr/>
      <dgm:t>
        <a:bodyPr/>
        <a:lstStyle/>
        <a:p>
          <a:r>
            <a:rPr lang="ru-RU" sz="1600" b="1" dirty="0" smtClean="0">
              <a:effectLst>
                <a:outerShdw blurRad="38100" dist="38100" dir="2700000" algn="tl">
                  <a:srgbClr val="000000">
                    <a:alpha val="43137"/>
                  </a:srgbClr>
                </a:outerShdw>
              </a:effectLst>
            </a:rPr>
            <a:t>федеральный план внеурочной деятельности;</a:t>
          </a:r>
          <a:endParaRPr lang="ru-RU" sz="1600" b="1" dirty="0">
            <a:effectLst>
              <a:outerShdw blurRad="38100" dist="38100" dir="2700000" algn="tl">
                <a:srgbClr val="000000">
                  <a:alpha val="43137"/>
                </a:srgbClr>
              </a:outerShdw>
            </a:effectLst>
          </a:endParaRPr>
        </a:p>
      </dgm:t>
    </dgm:pt>
    <dgm:pt modelId="{51BA8ACC-A4BF-4CAB-94C5-3E3EE1CD3083}" type="parTrans" cxnId="{DC74A11B-D830-473C-AFC0-93E07044D97C}">
      <dgm:prSet/>
      <dgm:spPr/>
      <dgm:t>
        <a:bodyPr/>
        <a:lstStyle/>
        <a:p>
          <a:endParaRPr lang="ru-RU"/>
        </a:p>
      </dgm:t>
    </dgm:pt>
    <dgm:pt modelId="{5503CF06-4AEF-440F-BE92-AEA2600DB8CE}" type="sibTrans" cxnId="{DC74A11B-D830-473C-AFC0-93E07044D97C}">
      <dgm:prSet/>
      <dgm:spPr/>
      <dgm:t>
        <a:bodyPr/>
        <a:lstStyle/>
        <a:p>
          <a:endParaRPr lang="ru-RU"/>
        </a:p>
      </dgm:t>
    </dgm:pt>
    <dgm:pt modelId="{24E2BADD-9197-4241-83AC-4B6F9BEF4FEE}">
      <dgm:prSet/>
      <dgm:spPr/>
      <dgm:t>
        <a:bodyPr/>
        <a:lstStyle/>
        <a:p>
          <a:r>
            <a:rPr lang="ru-RU" sz="1600" b="1" dirty="0" smtClean="0">
              <a:effectLst>
                <a:outerShdw blurRad="38100" dist="38100" dir="2700000" algn="tl">
                  <a:srgbClr val="000000">
                    <a:alpha val="43137"/>
                  </a:srgbClr>
                </a:outerShdw>
              </a:effectLst>
            </a:rPr>
            <a:t>федеральный календарный учебный график;</a:t>
          </a:r>
          <a:endParaRPr lang="ru-RU" sz="1600" b="1" dirty="0">
            <a:effectLst>
              <a:outerShdw blurRad="38100" dist="38100" dir="2700000" algn="tl">
                <a:srgbClr val="000000">
                  <a:alpha val="43137"/>
                </a:srgbClr>
              </a:outerShdw>
            </a:effectLst>
          </a:endParaRPr>
        </a:p>
      </dgm:t>
    </dgm:pt>
    <dgm:pt modelId="{3EA4E8A4-9FB9-4793-9B74-1BC3B59119D1}" type="parTrans" cxnId="{8F100593-21AA-440D-89AA-BC3BAFEE8335}">
      <dgm:prSet/>
      <dgm:spPr/>
      <dgm:t>
        <a:bodyPr/>
        <a:lstStyle/>
        <a:p>
          <a:endParaRPr lang="ru-RU"/>
        </a:p>
      </dgm:t>
    </dgm:pt>
    <dgm:pt modelId="{A5F371CB-E632-4DF5-BBDC-F0155CA15D47}" type="sibTrans" cxnId="{8F100593-21AA-440D-89AA-BC3BAFEE8335}">
      <dgm:prSet/>
      <dgm:spPr/>
      <dgm:t>
        <a:bodyPr/>
        <a:lstStyle/>
        <a:p>
          <a:endParaRPr lang="ru-RU"/>
        </a:p>
      </dgm:t>
    </dgm:pt>
    <dgm:pt modelId="{2EDF13AE-5D07-431A-B4FE-CAC60206CC43}">
      <dgm:prSet/>
      <dgm:spPr/>
      <dgm:t>
        <a:bodyPr/>
        <a:lstStyle/>
        <a:p>
          <a:r>
            <a:rPr lang="ru-RU" sz="1600" b="1" dirty="0" smtClean="0">
              <a:effectLst>
                <a:outerShdw blurRad="38100" dist="38100" dir="2700000" algn="tl">
                  <a:srgbClr val="000000">
                    <a:alpha val="43137"/>
                  </a:srgbClr>
                </a:outerShdw>
              </a:effectLst>
            </a:rPr>
            <a:t>федеральный календарный план воспитательной работы</a:t>
          </a:r>
          <a:endParaRPr lang="ru-RU" sz="1600" b="1" dirty="0">
            <a:effectLst>
              <a:outerShdw blurRad="38100" dist="38100" dir="2700000" algn="tl">
                <a:srgbClr val="000000">
                  <a:alpha val="43137"/>
                </a:srgbClr>
              </a:outerShdw>
            </a:effectLst>
          </a:endParaRPr>
        </a:p>
      </dgm:t>
    </dgm:pt>
    <dgm:pt modelId="{9BD2042C-BC20-4158-AE2D-A9672D79AA89}" type="parTrans" cxnId="{229D5A7A-5099-447C-B885-489EA108541A}">
      <dgm:prSet/>
      <dgm:spPr/>
      <dgm:t>
        <a:bodyPr/>
        <a:lstStyle/>
        <a:p>
          <a:endParaRPr lang="ru-RU"/>
        </a:p>
      </dgm:t>
    </dgm:pt>
    <dgm:pt modelId="{92099DA0-C40D-4CA7-88A8-A41FA2908D4F}" type="sibTrans" cxnId="{229D5A7A-5099-447C-B885-489EA108541A}">
      <dgm:prSet/>
      <dgm:spPr/>
      <dgm:t>
        <a:bodyPr/>
        <a:lstStyle/>
        <a:p>
          <a:endParaRPr lang="ru-RU"/>
        </a:p>
      </dgm:t>
    </dgm:pt>
    <dgm:pt modelId="{1E7C0B17-12CD-4571-9FD0-CC81EE102839}" type="pres">
      <dgm:prSet presAssocID="{09A1095C-DF1F-4BDF-A6C4-39880A8E0938}" presName="Name0" presStyleCnt="0">
        <dgm:presLayoutVars>
          <dgm:dir/>
          <dgm:resizeHandles val="exact"/>
        </dgm:presLayoutVars>
      </dgm:prSet>
      <dgm:spPr/>
      <dgm:t>
        <a:bodyPr/>
        <a:lstStyle/>
        <a:p>
          <a:endParaRPr lang="ru-RU"/>
        </a:p>
      </dgm:t>
    </dgm:pt>
    <dgm:pt modelId="{50593127-FF5A-4A6E-A812-0F306063FC5A}" type="pres">
      <dgm:prSet presAssocID="{2327AF06-6C3A-4AD8-A78C-CDA49C9F2B7E}" presName="node" presStyleLbl="node1" presStyleIdx="0" presStyleCnt="3">
        <dgm:presLayoutVars>
          <dgm:bulletEnabled val="1"/>
        </dgm:presLayoutVars>
      </dgm:prSet>
      <dgm:spPr/>
      <dgm:t>
        <a:bodyPr/>
        <a:lstStyle/>
        <a:p>
          <a:endParaRPr lang="ru-RU"/>
        </a:p>
      </dgm:t>
    </dgm:pt>
    <dgm:pt modelId="{EEBD99A2-F2F8-4105-9297-2AEE18625447}" type="pres">
      <dgm:prSet presAssocID="{EAEA9E23-9E38-4D52-A9BE-254D292E49BD}" presName="sibTrans" presStyleCnt="0"/>
      <dgm:spPr/>
    </dgm:pt>
    <dgm:pt modelId="{24A7A229-5623-4703-BE9F-EEB53F7F8137}" type="pres">
      <dgm:prSet presAssocID="{3987D2A8-6002-4889-B597-9D31DBF03722}" presName="node" presStyleLbl="node1" presStyleIdx="1" presStyleCnt="3" custScaleX="118502">
        <dgm:presLayoutVars>
          <dgm:bulletEnabled val="1"/>
        </dgm:presLayoutVars>
      </dgm:prSet>
      <dgm:spPr/>
      <dgm:t>
        <a:bodyPr/>
        <a:lstStyle/>
        <a:p>
          <a:endParaRPr lang="ru-RU"/>
        </a:p>
      </dgm:t>
    </dgm:pt>
    <dgm:pt modelId="{F607E72D-2FE3-4A03-AD58-4A7EF4A7798C}" type="pres">
      <dgm:prSet presAssocID="{1DC37091-562A-46E5-AA49-DF331C77374C}" presName="sibTrans" presStyleCnt="0"/>
      <dgm:spPr/>
    </dgm:pt>
    <dgm:pt modelId="{ECF46509-B121-4AB5-BB0F-2B9DD295C331}" type="pres">
      <dgm:prSet presAssocID="{4F638408-0604-44F9-B7EB-C1B724BBB39A}" presName="node" presStyleLbl="node1" presStyleIdx="2" presStyleCnt="3">
        <dgm:presLayoutVars>
          <dgm:bulletEnabled val="1"/>
        </dgm:presLayoutVars>
      </dgm:prSet>
      <dgm:spPr/>
      <dgm:t>
        <a:bodyPr/>
        <a:lstStyle/>
        <a:p>
          <a:endParaRPr lang="ru-RU"/>
        </a:p>
      </dgm:t>
    </dgm:pt>
  </dgm:ptLst>
  <dgm:cxnLst>
    <dgm:cxn modelId="{63CD1C9D-B08B-4830-9188-A9D2486E302D}" srcId="{2327AF06-6C3A-4AD8-A78C-CDA49C9F2B7E}" destId="{C7C486DB-A691-4F63-8480-74BB23FED607}" srcOrd="0" destOrd="0" parTransId="{F45B4011-263A-4D98-A519-2BCD72616010}" sibTransId="{5589C25B-0959-4312-AFD2-94C3CCFDAB82}"/>
    <dgm:cxn modelId="{DC74A11B-D830-473C-AFC0-93E07044D97C}" srcId="{4F638408-0604-44F9-B7EB-C1B724BBB39A}" destId="{81CE11D7-BDB8-43EC-B6F5-0D0AE9CBA10B}" srcOrd="1" destOrd="0" parTransId="{51BA8ACC-A4BF-4CAB-94C5-3E3EE1CD3083}" sibTransId="{5503CF06-4AEF-440F-BE92-AEA2600DB8CE}"/>
    <dgm:cxn modelId="{DCDE2502-C659-40AC-B5A2-2A940384C831}" srcId="{09A1095C-DF1F-4BDF-A6C4-39880A8E0938}" destId="{4F638408-0604-44F9-B7EB-C1B724BBB39A}" srcOrd="2" destOrd="0" parTransId="{60704103-64DE-490B-BC38-701A1BC36288}" sibTransId="{5A82EFC6-B670-46BA-B1CE-F9720F193401}"/>
    <dgm:cxn modelId="{8F100593-21AA-440D-89AA-BC3BAFEE8335}" srcId="{4F638408-0604-44F9-B7EB-C1B724BBB39A}" destId="{24E2BADD-9197-4241-83AC-4B6F9BEF4FEE}" srcOrd="2" destOrd="0" parTransId="{3EA4E8A4-9FB9-4793-9B74-1BC3B59119D1}" sibTransId="{A5F371CB-E632-4DF5-BBDC-F0155CA15D47}"/>
    <dgm:cxn modelId="{161BD3C0-532B-4460-9D56-171095FF052C}" type="presOf" srcId="{B129136C-ADD1-4350-8A57-CC7A0C08E25C}" destId="{ECF46509-B121-4AB5-BB0F-2B9DD295C331}" srcOrd="0" destOrd="1" presId="urn:microsoft.com/office/officeart/2005/8/layout/hList6"/>
    <dgm:cxn modelId="{B508050F-9074-4C7C-AE27-249B658E3CEB}" srcId="{09A1095C-DF1F-4BDF-A6C4-39880A8E0938}" destId="{2327AF06-6C3A-4AD8-A78C-CDA49C9F2B7E}" srcOrd="0" destOrd="0" parTransId="{3DE70079-CCDF-4274-B835-414224BCE64D}" sibTransId="{EAEA9E23-9E38-4D52-A9BE-254D292E49BD}"/>
    <dgm:cxn modelId="{FA690966-CA22-4C52-9DFC-69BB63E93F8A}" srcId="{3987D2A8-6002-4889-B597-9D31DBF03722}" destId="{69651FD7-DCA1-4451-B152-F6673E2AF61F}" srcOrd="1" destOrd="0" parTransId="{9892256A-F54B-412B-8E1A-1893E1269991}" sibTransId="{9A5721F3-1E82-4800-BC1D-06D64C1CFA48}"/>
    <dgm:cxn modelId="{9CD44C36-E8A4-43C3-B685-C43479934F07}" type="presOf" srcId="{808E04A5-AA41-4AB0-8B2F-9DC253CB5AC5}" destId="{50593127-FF5A-4A6E-A812-0F306063FC5A}" srcOrd="0" destOrd="3" presId="urn:microsoft.com/office/officeart/2005/8/layout/hList6"/>
    <dgm:cxn modelId="{AEBF4913-3A40-4EB0-9A40-2DAF33F37093}" type="presOf" srcId="{2EB366AF-E23E-4A5E-A49D-3466ABD005D7}" destId="{50593127-FF5A-4A6E-A812-0F306063FC5A}" srcOrd="0" destOrd="2" presId="urn:microsoft.com/office/officeart/2005/8/layout/hList6"/>
    <dgm:cxn modelId="{21FF6AF9-ACD7-4E8B-9466-6620B8F21929}" type="presOf" srcId="{81CE11D7-BDB8-43EC-B6F5-0D0AE9CBA10B}" destId="{ECF46509-B121-4AB5-BB0F-2B9DD295C331}" srcOrd="0" destOrd="2" presId="urn:microsoft.com/office/officeart/2005/8/layout/hList6"/>
    <dgm:cxn modelId="{DBC05D9E-E6E2-44E2-A591-9CAFA3296ACF}" srcId="{3987D2A8-6002-4889-B597-9D31DBF03722}" destId="{C0B155B2-C114-4EB2-8D4B-1A1BB8B59F87}" srcOrd="0" destOrd="0" parTransId="{A6604EEC-E18E-4432-AB3D-20517698BD0A}" sibTransId="{D5459359-1E8E-45D0-B515-CF41066DA91F}"/>
    <dgm:cxn modelId="{ED9F53CA-0166-4027-9825-BC94309423D4}" srcId="{3987D2A8-6002-4889-B597-9D31DBF03722}" destId="{BC64B3B1-7348-4337-996E-FCCE11143D85}" srcOrd="2" destOrd="0" parTransId="{7EEE36BB-06CE-46DE-B346-ADEFBD15E343}" sibTransId="{6DC8A746-9FD9-472D-A080-DF73572DE421}"/>
    <dgm:cxn modelId="{95CE4B19-31D0-46A3-AA2F-3E74B6B45218}" type="presOf" srcId="{69651FD7-DCA1-4451-B152-F6673E2AF61F}" destId="{24A7A229-5623-4703-BE9F-EEB53F7F8137}" srcOrd="0" destOrd="2" presId="urn:microsoft.com/office/officeart/2005/8/layout/hList6"/>
    <dgm:cxn modelId="{210544EA-D1F5-4CEE-8471-D86B66A5291F}" type="presOf" srcId="{24E2BADD-9197-4241-83AC-4B6F9BEF4FEE}" destId="{ECF46509-B121-4AB5-BB0F-2B9DD295C331}" srcOrd="0" destOrd="3" presId="urn:microsoft.com/office/officeart/2005/8/layout/hList6"/>
    <dgm:cxn modelId="{4E81580B-FE32-48C8-B528-1656F1F13A19}" type="presOf" srcId="{3987D2A8-6002-4889-B597-9D31DBF03722}" destId="{24A7A229-5623-4703-BE9F-EEB53F7F8137}" srcOrd="0" destOrd="0" presId="urn:microsoft.com/office/officeart/2005/8/layout/hList6"/>
    <dgm:cxn modelId="{7F37682D-DBCC-4EC0-9B7F-23998EE98055}" type="presOf" srcId="{BC64B3B1-7348-4337-996E-FCCE11143D85}" destId="{24A7A229-5623-4703-BE9F-EEB53F7F8137}" srcOrd="0" destOrd="3" presId="urn:microsoft.com/office/officeart/2005/8/layout/hList6"/>
    <dgm:cxn modelId="{EE0C0D40-DB7D-4B43-86F4-B22FF4C664FA}" type="presOf" srcId="{4F638408-0604-44F9-B7EB-C1B724BBB39A}" destId="{ECF46509-B121-4AB5-BB0F-2B9DD295C331}" srcOrd="0" destOrd="0" presId="urn:microsoft.com/office/officeart/2005/8/layout/hList6"/>
    <dgm:cxn modelId="{AD34EC83-2034-4204-B1CD-09082C00682E}" type="presOf" srcId="{C7C486DB-A691-4F63-8480-74BB23FED607}" destId="{50593127-FF5A-4A6E-A812-0F306063FC5A}" srcOrd="0" destOrd="1" presId="urn:microsoft.com/office/officeart/2005/8/layout/hList6"/>
    <dgm:cxn modelId="{2B58C219-7B1B-4FA5-A1A3-D11804807CB0}" type="presOf" srcId="{2EDF13AE-5D07-431A-B4FE-CAC60206CC43}" destId="{ECF46509-B121-4AB5-BB0F-2B9DD295C331}" srcOrd="0" destOrd="4" presId="urn:microsoft.com/office/officeart/2005/8/layout/hList6"/>
    <dgm:cxn modelId="{47E542CC-FB56-4F4E-BA86-552F3116AF24}" type="presOf" srcId="{C0B155B2-C114-4EB2-8D4B-1A1BB8B59F87}" destId="{24A7A229-5623-4703-BE9F-EEB53F7F8137}" srcOrd="0" destOrd="1" presId="urn:microsoft.com/office/officeart/2005/8/layout/hList6"/>
    <dgm:cxn modelId="{A2675231-9A08-4EDC-AA3A-5A10220678E8}" srcId="{4F638408-0604-44F9-B7EB-C1B724BBB39A}" destId="{B129136C-ADD1-4350-8A57-CC7A0C08E25C}" srcOrd="0" destOrd="0" parTransId="{F92D0B18-9649-4709-B734-377FD63D4F79}" sibTransId="{E316E511-1D6E-48D3-8C5A-16D3C49C669D}"/>
    <dgm:cxn modelId="{38FD597A-0DB3-450D-8BDB-FEB5E33580E4}" srcId="{2327AF06-6C3A-4AD8-A78C-CDA49C9F2B7E}" destId="{2EB366AF-E23E-4A5E-A49D-3466ABD005D7}" srcOrd="1" destOrd="0" parTransId="{E169BB5E-B2CB-4444-BB32-C768F17A87F2}" sibTransId="{59417FCB-8CDD-429C-A349-4826A5C4DA61}"/>
    <dgm:cxn modelId="{EED9D9AC-235A-40E2-A5EB-97761424ED54}" srcId="{2327AF06-6C3A-4AD8-A78C-CDA49C9F2B7E}" destId="{808E04A5-AA41-4AB0-8B2F-9DC253CB5AC5}" srcOrd="2" destOrd="0" parTransId="{A32F1BB7-3D47-46BA-9299-6A2953C7D308}" sibTransId="{14081FEC-07F8-4B14-B253-C5B189F4CEE4}"/>
    <dgm:cxn modelId="{89775534-9E28-4651-B0A8-005739922966}" type="presOf" srcId="{09A1095C-DF1F-4BDF-A6C4-39880A8E0938}" destId="{1E7C0B17-12CD-4571-9FD0-CC81EE102839}" srcOrd="0" destOrd="0" presId="urn:microsoft.com/office/officeart/2005/8/layout/hList6"/>
    <dgm:cxn modelId="{E0065D66-483B-4668-A383-493711C48C46}" srcId="{09A1095C-DF1F-4BDF-A6C4-39880A8E0938}" destId="{3987D2A8-6002-4889-B597-9D31DBF03722}" srcOrd="1" destOrd="0" parTransId="{62FC68CD-7824-4F7A-B54C-C8F269F80BE8}" sibTransId="{1DC37091-562A-46E5-AA49-DF331C77374C}"/>
    <dgm:cxn modelId="{229D5A7A-5099-447C-B885-489EA108541A}" srcId="{4F638408-0604-44F9-B7EB-C1B724BBB39A}" destId="{2EDF13AE-5D07-431A-B4FE-CAC60206CC43}" srcOrd="3" destOrd="0" parTransId="{9BD2042C-BC20-4158-AE2D-A9672D79AA89}" sibTransId="{92099DA0-C40D-4CA7-88A8-A41FA2908D4F}"/>
    <dgm:cxn modelId="{6FFE12FB-0A6F-49D0-9C03-78D2AEC59542}" type="presOf" srcId="{2327AF06-6C3A-4AD8-A78C-CDA49C9F2B7E}" destId="{50593127-FF5A-4A6E-A812-0F306063FC5A}" srcOrd="0" destOrd="0" presId="urn:microsoft.com/office/officeart/2005/8/layout/hList6"/>
    <dgm:cxn modelId="{6E623E3A-C862-4B61-9581-830087576A44}" type="presParOf" srcId="{1E7C0B17-12CD-4571-9FD0-CC81EE102839}" destId="{50593127-FF5A-4A6E-A812-0F306063FC5A}" srcOrd="0" destOrd="0" presId="urn:microsoft.com/office/officeart/2005/8/layout/hList6"/>
    <dgm:cxn modelId="{DB486DF6-6612-4927-B787-5DB4A948C735}" type="presParOf" srcId="{1E7C0B17-12CD-4571-9FD0-CC81EE102839}" destId="{EEBD99A2-F2F8-4105-9297-2AEE18625447}" srcOrd="1" destOrd="0" presId="urn:microsoft.com/office/officeart/2005/8/layout/hList6"/>
    <dgm:cxn modelId="{01EEE81B-4336-4EED-9E95-658867527D4B}" type="presParOf" srcId="{1E7C0B17-12CD-4571-9FD0-CC81EE102839}" destId="{24A7A229-5623-4703-BE9F-EEB53F7F8137}" srcOrd="2" destOrd="0" presId="urn:microsoft.com/office/officeart/2005/8/layout/hList6"/>
    <dgm:cxn modelId="{71077714-3A6F-40FC-B27A-DA6FD7BA92DB}" type="presParOf" srcId="{1E7C0B17-12CD-4571-9FD0-CC81EE102839}" destId="{F607E72D-2FE3-4A03-AD58-4A7EF4A7798C}" srcOrd="3" destOrd="0" presId="urn:microsoft.com/office/officeart/2005/8/layout/hList6"/>
    <dgm:cxn modelId="{6C5B4DC8-DCE6-4551-B5CD-213C2AC235AB}" type="presParOf" srcId="{1E7C0B17-12CD-4571-9FD0-CC81EE102839}" destId="{ECF46509-B121-4AB5-BB0F-2B9DD295C331}" srcOrd="4"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3F52D3-0C14-43D5-81DC-A9B7D947DFF7}">
      <dsp:nvSpPr>
        <dsp:cNvPr id="0" name=""/>
        <dsp:cNvSpPr/>
      </dsp:nvSpPr>
      <dsp:spPr>
        <a:xfrm>
          <a:off x="664283" y="0"/>
          <a:ext cx="7528541" cy="5327650"/>
        </a:xfrm>
        <a:prstGeom prst="rightArrow">
          <a:avLst/>
        </a:prstGeom>
        <a:solidFill>
          <a:schemeClr val="dk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162565F-6540-40AC-B496-145E9CB03A7C}">
      <dsp:nvSpPr>
        <dsp:cNvPr id="0" name=""/>
        <dsp:cNvSpPr/>
      </dsp:nvSpPr>
      <dsp:spPr>
        <a:xfrm>
          <a:off x="0" y="791422"/>
          <a:ext cx="2775135" cy="3859243"/>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ru-RU" sz="2800" b="1" kern="1200" dirty="0" smtClean="0"/>
            <a:t>Единые подходы к формированию содержания образования и воспитания</a:t>
          </a:r>
          <a:endParaRPr lang="ru-RU" sz="2800" b="1" kern="1200" dirty="0"/>
        </a:p>
      </dsp:txBody>
      <dsp:txXfrm>
        <a:off x="135471" y="926893"/>
        <a:ext cx="2504193" cy="3588301"/>
      </dsp:txXfrm>
    </dsp:sp>
    <dsp:sp modelId="{E082726E-0561-4CC3-95D5-545D28539DF6}">
      <dsp:nvSpPr>
        <dsp:cNvPr id="0" name=""/>
        <dsp:cNvSpPr/>
      </dsp:nvSpPr>
      <dsp:spPr>
        <a:xfrm>
          <a:off x="3040986" y="791422"/>
          <a:ext cx="2775135" cy="3744805"/>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ru-RU" sz="3200" b="1" kern="1200" dirty="0" smtClean="0"/>
            <a:t>Единые стандарты образовательного пространства РФ</a:t>
          </a:r>
          <a:endParaRPr lang="ru-RU" sz="3200" b="1" kern="1200" dirty="0"/>
        </a:p>
      </dsp:txBody>
      <dsp:txXfrm>
        <a:off x="3176457" y="926893"/>
        <a:ext cx="2504193" cy="3473863"/>
      </dsp:txXfrm>
    </dsp:sp>
    <dsp:sp modelId="{3FFAFDDA-3B1C-4F88-B965-08E17BD5B1BA}">
      <dsp:nvSpPr>
        <dsp:cNvPr id="0" name=""/>
        <dsp:cNvSpPr/>
      </dsp:nvSpPr>
      <dsp:spPr>
        <a:xfrm>
          <a:off x="6076472" y="791816"/>
          <a:ext cx="2775135" cy="3744016"/>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ru-RU" sz="2400" b="1" kern="1200" dirty="0" smtClean="0"/>
            <a:t>Единая система мониторинга эффективности деятельности ОО, органов управления образованием</a:t>
          </a:r>
          <a:endParaRPr lang="ru-RU" sz="2400" b="1" kern="1200" dirty="0"/>
        </a:p>
      </dsp:txBody>
      <dsp:txXfrm>
        <a:off x="6211943" y="927287"/>
        <a:ext cx="2504193" cy="347307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01B9A9-BDE3-46ED-A8C3-77BB7B9D9FB0}">
      <dsp:nvSpPr>
        <dsp:cNvPr id="0" name=""/>
        <dsp:cNvSpPr/>
      </dsp:nvSpPr>
      <dsp:spPr>
        <a:xfrm>
          <a:off x="0" y="298564"/>
          <a:ext cx="8569325" cy="478800"/>
        </a:xfrm>
        <a:prstGeom prst="rect">
          <a:avLst/>
        </a:prstGeom>
        <a:solidFill>
          <a:schemeClr val="accent1">
            <a:alpha val="90000"/>
            <a:tint val="4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DA0700D-7FFE-4EB9-BD4F-5426DA2D70E3}">
      <dsp:nvSpPr>
        <dsp:cNvPr id="0" name=""/>
        <dsp:cNvSpPr/>
      </dsp:nvSpPr>
      <dsp:spPr>
        <a:xfrm>
          <a:off x="407963" y="18124"/>
          <a:ext cx="8159261" cy="56088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6730" tIns="0" rIns="226730" bIns="0" numCol="1" spcCol="1270" anchor="ctr" anchorCtr="0">
          <a:noAutofit/>
        </a:bodyPr>
        <a:lstStyle/>
        <a:p>
          <a:pPr lvl="0" algn="l" defTabSz="1066800">
            <a:lnSpc>
              <a:spcPct val="90000"/>
            </a:lnSpc>
            <a:spcBef>
              <a:spcPct val="0"/>
            </a:spcBef>
            <a:spcAft>
              <a:spcPct val="35000"/>
            </a:spcAft>
          </a:pPr>
          <a:r>
            <a:rPr lang="ru-RU" sz="2400" b="1" kern="1200" dirty="0" smtClean="0">
              <a:effectLst>
                <a:outerShdw blurRad="38100" dist="38100" dir="2700000" algn="tl">
                  <a:srgbClr val="000000">
                    <a:alpha val="43137"/>
                  </a:srgbClr>
                </a:outerShdw>
              </a:effectLst>
            </a:rPr>
            <a:t>Скорректированы личностные, </a:t>
          </a:r>
          <a:r>
            <a:rPr lang="ru-RU" sz="2400" b="1" kern="1200" dirty="0" err="1" smtClean="0">
              <a:effectLst>
                <a:outerShdw blurRad="38100" dist="38100" dir="2700000" algn="tl">
                  <a:srgbClr val="000000">
                    <a:alpha val="43137"/>
                  </a:srgbClr>
                </a:outerShdw>
              </a:effectLst>
            </a:rPr>
            <a:t>метапредметные</a:t>
          </a:r>
          <a:r>
            <a:rPr lang="ru-RU" sz="2400" b="1" kern="1200" dirty="0" smtClean="0">
              <a:effectLst>
                <a:outerShdw blurRad="38100" dist="38100" dir="2700000" algn="tl">
                  <a:srgbClr val="000000">
                    <a:alpha val="43137"/>
                  </a:srgbClr>
                </a:outerShdw>
              </a:effectLst>
            </a:rPr>
            <a:t> и предметные результаты</a:t>
          </a:r>
          <a:endParaRPr lang="ru-RU" sz="2400" b="1" kern="1200" dirty="0">
            <a:effectLst>
              <a:outerShdw blurRad="38100" dist="38100" dir="2700000" algn="tl">
                <a:srgbClr val="000000">
                  <a:alpha val="43137"/>
                </a:srgbClr>
              </a:outerShdw>
            </a:effectLst>
          </a:endParaRPr>
        </a:p>
      </dsp:txBody>
      <dsp:txXfrm>
        <a:off x="435343" y="45504"/>
        <a:ext cx="8104501" cy="506120"/>
      </dsp:txXfrm>
    </dsp:sp>
    <dsp:sp modelId="{435F3B69-1BB0-4E47-AF3A-6472A770F02F}">
      <dsp:nvSpPr>
        <dsp:cNvPr id="0" name=""/>
        <dsp:cNvSpPr/>
      </dsp:nvSpPr>
      <dsp:spPr>
        <a:xfrm>
          <a:off x="0" y="1583762"/>
          <a:ext cx="8569325" cy="478800"/>
        </a:xfrm>
        <a:prstGeom prst="rect">
          <a:avLst/>
        </a:prstGeom>
        <a:solidFill>
          <a:schemeClr val="accent1">
            <a:alpha val="90000"/>
            <a:tint val="4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E3EC854-2BCC-4407-B1DD-597A72C131FF}">
      <dsp:nvSpPr>
        <dsp:cNvPr id="0" name=""/>
        <dsp:cNvSpPr/>
      </dsp:nvSpPr>
      <dsp:spPr>
        <a:xfrm>
          <a:off x="410063" y="872454"/>
          <a:ext cx="8159261" cy="984237"/>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6730" tIns="0" rIns="226730" bIns="0" numCol="1" spcCol="1270" anchor="ctr" anchorCtr="0">
          <a:noAutofit/>
        </a:bodyPr>
        <a:lstStyle/>
        <a:p>
          <a:pPr lvl="0" algn="l" defTabSz="1066800">
            <a:lnSpc>
              <a:spcPct val="90000"/>
            </a:lnSpc>
            <a:spcBef>
              <a:spcPct val="0"/>
            </a:spcBef>
            <a:spcAft>
              <a:spcPct val="35000"/>
            </a:spcAft>
          </a:pPr>
          <a:r>
            <a:rPr lang="ru-RU" sz="2400" b="1" kern="1200" dirty="0" smtClean="0">
              <a:solidFill>
                <a:schemeClr val="tx1"/>
              </a:solidFill>
              <a:effectLst>
                <a:outerShdw blurRad="38100" dist="38100" dir="2700000" algn="tl">
                  <a:srgbClr val="000000">
                    <a:alpha val="43137"/>
                  </a:srgbClr>
                </a:outerShdw>
              </a:effectLst>
            </a:rPr>
            <a:t>Введено условие, что требования к результатам освоения ООП для детей с ОВЗ определяют в примерных АООП</a:t>
          </a:r>
          <a:endParaRPr lang="ru-RU" sz="2400" b="1" kern="1200" dirty="0">
            <a:solidFill>
              <a:schemeClr val="tx1"/>
            </a:solidFill>
            <a:effectLst>
              <a:outerShdw blurRad="38100" dist="38100" dir="2700000" algn="tl">
                <a:srgbClr val="000000">
                  <a:alpha val="43137"/>
                </a:srgbClr>
              </a:outerShdw>
            </a:effectLst>
          </a:endParaRPr>
        </a:p>
      </dsp:txBody>
      <dsp:txXfrm>
        <a:off x="458109" y="920500"/>
        <a:ext cx="8063169" cy="888145"/>
      </dsp:txXfrm>
    </dsp:sp>
    <dsp:sp modelId="{404E5F4B-B586-42D3-9B84-7F993A9072CB}">
      <dsp:nvSpPr>
        <dsp:cNvPr id="0" name=""/>
        <dsp:cNvSpPr/>
      </dsp:nvSpPr>
      <dsp:spPr>
        <a:xfrm>
          <a:off x="0" y="2445602"/>
          <a:ext cx="8569325" cy="478800"/>
        </a:xfrm>
        <a:prstGeom prst="rect">
          <a:avLst/>
        </a:prstGeom>
        <a:solidFill>
          <a:schemeClr val="accent1">
            <a:alpha val="90000"/>
            <a:tint val="4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4E0E8D0-58E4-4030-9BD0-532E1E06CB2E}">
      <dsp:nvSpPr>
        <dsp:cNvPr id="0" name=""/>
        <dsp:cNvSpPr/>
      </dsp:nvSpPr>
      <dsp:spPr>
        <a:xfrm>
          <a:off x="407963" y="2165162"/>
          <a:ext cx="8159261" cy="56088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6730" tIns="0" rIns="226730" bIns="0" numCol="1" spcCol="1270" anchor="ctr" anchorCtr="0">
          <a:noAutofit/>
        </a:bodyPr>
        <a:lstStyle/>
        <a:p>
          <a:pPr lvl="0" algn="just" defTabSz="1066800">
            <a:lnSpc>
              <a:spcPct val="90000"/>
            </a:lnSpc>
            <a:spcBef>
              <a:spcPct val="0"/>
            </a:spcBef>
            <a:spcAft>
              <a:spcPct val="35000"/>
            </a:spcAft>
          </a:pPr>
          <a:r>
            <a:rPr lang="ru-RU" sz="2400" b="1" kern="1200" dirty="0" smtClean="0">
              <a:effectLst>
                <a:outerShdw blurRad="38100" dist="38100" dir="2700000" algn="tl">
                  <a:srgbClr val="000000">
                    <a:alpha val="43137"/>
                  </a:srgbClr>
                </a:outerShdw>
              </a:effectLst>
            </a:rPr>
            <a:t>Выделены личностные результаты по направлениям воспитания</a:t>
          </a:r>
          <a:endParaRPr lang="ru-RU" sz="2400" b="1" kern="1200" dirty="0">
            <a:effectLst>
              <a:outerShdw blurRad="38100" dist="38100" dir="2700000" algn="tl">
                <a:srgbClr val="000000">
                  <a:alpha val="43137"/>
                </a:srgbClr>
              </a:outerShdw>
            </a:effectLst>
          </a:endParaRPr>
        </a:p>
      </dsp:txBody>
      <dsp:txXfrm>
        <a:off x="435343" y="2192542"/>
        <a:ext cx="8104501" cy="506120"/>
      </dsp:txXfrm>
    </dsp:sp>
    <dsp:sp modelId="{02D7C5A5-7FE1-419A-86B2-B0B1BA0E9552}">
      <dsp:nvSpPr>
        <dsp:cNvPr id="0" name=""/>
        <dsp:cNvSpPr/>
      </dsp:nvSpPr>
      <dsp:spPr>
        <a:xfrm>
          <a:off x="0" y="3663320"/>
          <a:ext cx="8569325" cy="478800"/>
        </a:xfrm>
        <a:prstGeom prst="rect">
          <a:avLst/>
        </a:prstGeom>
        <a:solidFill>
          <a:schemeClr val="accent1">
            <a:alpha val="90000"/>
            <a:tint val="4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A400725-58BD-48ED-A0EB-CEDDAEB61B38}">
      <dsp:nvSpPr>
        <dsp:cNvPr id="0" name=""/>
        <dsp:cNvSpPr/>
      </dsp:nvSpPr>
      <dsp:spPr>
        <a:xfrm>
          <a:off x="407963" y="3027002"/>
          <a:ext cx="8159261" cy="916758"/>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6730" tIns="0" rIns="226730" bIns="0" numCol="1" spcCol="1270" anchor="ctr" anchorCtr="0">
          <a:noAutofit/>
        </a:bodyPr>
        <a:lstStyle/>
        <a:p>
          <a:pPr lvl="0" algn="just" defTabSz="1066800">
            <a:lnSpc>
              <a:spcPct val="90000"/>
            </a:lnSpc>
            <a:spcBef>
              <a:spcPct val="0"/>
            </a:spcBef>
            <a:spcAft>
              <a:spcPct val="35000"/>
            </a:spcAft>
          </a:pPr>
          <a:r>
            <a:rPr lang="ru-RU" sz="2400" b="1" kern="1200" dirty="0" smtClean="0">
              <a:effectLst>
                <a:outerShdw blurRad="38100" dist="38100" dir="2700000" algn="tl">
                  <a:srgbClr val="000000">
                    <a:alpha val="43137"/>
                  </a:srgbClr>
                </a:outerShdw>
              </a:effectLst>
            </a:rPr>
            <a:t>Перечислены требования к  </a:t>
          </a:r>
          <a:r>
            <a:rPr lang="ru-RU" sz="2400" b="1" kern="1200" dirty="0" err="1" smtClean="0">
              <a:effectLst>
                <a:outerShdw blurRad="38100" dist="38100" dir="2700000" algn="tl">
                  <a:srgbClr val="000000">
                    <a:alpha val="43137"/>
                  </a:srgbClr>
                </a:outerShdw>
              </a:effectLst>
            </a:rPr>
            <a:t>метапредметным</a:t>
          </a:r>
          <a:r>
            <a:rPr lang="ru-RU" sz="2400" b="1" kern="1200" dirty="0" smtClean="0">
              <a:effectLst>
                <a:outerShdw blurRad="38100" dist="38100" dir="2700000" algn="tl">
                  <a:srgbClr val="000000">
                    <a:alpha val="43137"/>
                  </a:srgbClr>
                </a:outerShdw>
              </a:effectLst>
            </a:rPr>
            <a:t> результатам  по группам универсальных учебных действий</a:t>
          </a:r>
          <a:endParaRPr lang="ru-RU" sz="2400" b="1" kern="1200" dirty="0">
            <a:effectLst>
              <a:outerShdw blurRad="38100" dist="38100" dir="2700000" algn="tl">
                <a:srgbClr val="000000">
                  <a:alpha val="43137"/>
                </a:srgbClr>
              </a:outerShdw>
            </a:effectLst>
          </a:endParaRPr>
        </a:p>
      </dsp:txBody>
      <dsp:txXfrm>
        <a:off x="452715" y="3071754"/>
        <a:ext cx="8069757" cy="827254"/>
      </dsp:txXfrm>
    </dsp:sp>
    <dsp:sp modelId="{E08C7BA4-DF78-42C2-AF65-BD5CA9D7E204}">
      <dsp:nvSpPr>
        <dsp:cNvPr id="0" name=""/>
        <dsp:cNvSpPr/>
      </dsp:nvSpPr>
      <dsp:spPr>
        <a:xfrm>
          <a:off x="0" y="4976428"/>
          <a:ext cx="8569325" cy="478800"/>
        </a:xfrm>
        <a:prstGeom prst="rect">
          <a:avLst/>
        </a:prstGeom>
        <a:solidFill>
          <a:schemeClr val="accent1">
            <a:alpha val="90000"/>
            <a:tint val="4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4C42B13-5A9F-4267-B109-CE4A9D1F4451}">
      <dsp:nvSpPr>
        <dsp:cNvPr id="0" name=""/>
        <dsp:cNvSpPr/>
      </dsp:nvSpPr>
      <dsp:spPr>
        <a:xfrm>
          <a:off x="360166" y="4186849"/>
          <a:ext cx="8159261" cy="1012147"/>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6730" tIns="0" rIns="226730" bIns="0" numCol="1" spcCol="1270" anchor="ctr" anchorCtr="0">
          <a:noAutofit/>
        </a:bodyPr>
        <a:lstStyle/>
        <a:p>
          <a:pPr lvl="0" algn="l" defTabSz="1066800">
            <a:lnSpc>
              <a:spcPct val="90000"/>
            </a:lnSpc>
            <a:spcBef>
              <a:spcPct val="0"/>
            </a:spcBef>
            <a:spcAft>
              <a:spcPct val="35000"/>
            </a:spcAft>
          </a:pPr>
          <a:r>
            <a:rPr lang="ru-RU" sz="2400" b="1" kern="1200" dirty="0" smtClean="0">
              <a:effectLst>
                <a:outerShdw blurRad="38100" dist="38100" dir="2700000" algn="tl">
                  <a:srgbClr val="000000">
                    <a:alpha val="43137"/>
                  </a:srgbClr>
                </a:outerShdw>
              </a:effectLst>
            </a:rPr>
            <a:t>Требования к предметным результатам изложены конкретно- по подобию обновленных ФГОС НОО и ФГОС ООО</a:t>
          </a:r>
          <a:endParaRPr lang="ru-RU" sz="2400" b="1" kern="1200" dirty="0">
            <a:effectLst>
              <a:outerShdw blurRad="38100" dist="38100" dir="2700000" algn="tl">
                <a:srgbClr val="000000">
                  <a:alpha val="43137"/>
                </a:srgbClr>
              </a:outerShdw>
            </a:effectLst>
          </a:endParaRPr>
        </a:p>
      </dsp:txBody>
      <dsp:txXfrm>
        <a:off x="409575" y="4236258"/>
        <a:ext cx="8060443" cy="91332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593127-FF5A-4A6E-A812-0F306063FC5A}">
      <dsp:nvSpPr>
        <dsp:cNvPr id="0" name=""/>
        <dsp:cNvSpPr/>
      </dsp:nvSpPr>
      <dsp:spPr>
        <a:xfrm rot="16200000">
          <a:off x="-1598777" y="1599416"/>
          <a:ext cx="5832647" cy="2633814"/>
        </a:xfrm>
        <a:prstGeom prst="flowChartManualOperation">
          <a:avLst/>
        </a:prstGeom>
        <a:solidFill>
          <a:schemeClr val="accent4"/>
        </a:solidFill>
        <a:ln w="12700" cap="flat" cmpd="sng" algn="ctr">
          <a:solidFill>
            <a:schemeClr val="accent4">
              <a:shade val="50000"/>
            </a:schemeClr>
          </a:solidFill>
          <a:prstDash val="solid"/>
          <a:miter lim="800000"/>
        </a:ln>
        <a:effectLst/>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114300" tIns="0" rIns="114300" bIns="0" numCol="1" spcCol="1270" anchor="t" anchorCtr="0">
          <a:noAutofit/>
        </a:bodyPr>
        <a:lstStyle/>
        <a:p>
          <a:pPr lvl="0" algn="l" defTabSz="889000">
            <a:lnSpc>
              <a:spcPct val="90000"/>
            </a:lnSpc>
            <a:spcBef>
              <a:spcPct val="0"/>
            </a:spcBef>
            <a:spcAft>
              <a:spcPct val="35000"/>
            </a:spcAft>
          </a:pPr>
          <a:r>
            <a:rPr lang="ru-RU" sz="2000" b="1" u="sng" kern="1200" dirty="0" smtClean="0">
              <a:solidFill>
                <a:schemeClr val="tx1"/>
              </a:solidFill>
              <a:effectLst>
                <a:outerShdw blurRad="38100" dist="38100" dir="2700000" algn="tl">
                  <a:srgbClr val="000000">
                    <a:alpha val="43137"/>
                  </a:srgbClr>
                </a:outerShdw>
              </a:effectLst>
            </a:rPr>
            <a:t>Целевой раздел</a:t>
          </a:r>
          <a:endParaRPr lang="ru-RU" sz="2000" b="1" u="sng" kern="1200" dirty="0">
            <a:solidFill>
              <a:schemeClr val="tx1"/>
            </a:solidFill>
            <a:effectLst>
              <a:outerShdw blurRad="38100" dist="38100" dir="2700000" algn="tl">
                <a:srgbClr val="000000">
                  <a:alpha val="43137"/>
                </a:srgbClr>
              </a:outerShdw>
            </a:effectLst>
          </a:endParaRPr>
        </a:p>
        <a:p>
          <a:pPr marL="171450" lvl="1" indent="-171450" algn="l" defTabSz="800100">
            <a:lnSpc>
              <a:spcPct val="90000"/>
            </a:lnSpc>
            <a:spcBef>
              <a:spcPct val="0"/>
            </a:spcBef>
            <a:spcAft>
              <a:spcPct val="15000"/>
            </a:spcAft>
            <a:buChar char="••"/>
          </a:pPr>
          <a:r>
            <a:rPr lang="ru-RU" sz="1800" b="1" kern="1200" dirty="0" smtClean="0">
              <a:solidFill>
                <a:schemeClr val="tx1"/>
              </a:solidFill>
              <a:effectLst>
                <a:outerShdw blurRad="38100" dist="38100" dir="2700000" algn="tl">
                  <a:srgbClr val="000000">
                    <a:alpha val="43137"/>
                  </a:srgbClr>
                </a:outerShdw>
              </a:effectLst>
            </a:rPr>
            <a:t>пояснительная записка;</a:t>
          </a:r>
          <a:endParaRPr lang="ru-RU" sz="1600" kern="1200" dirty="0"/>
        </a:p>
        <a:p>
          <a:pPr marL="171450" lvl="1" indent="-171450" algn="l" defTabSz="800100">
            <a:lnSpc>
              <a:spcPct val="90000"/>
            </a:lnSpc>
            <a:spcBef>
              <a:spcPct val="0"/>
            </a:spcBef>
            <a:spcAft>
              <a:spcPct val="15000"/>
            </a:spcAft>
            <a:buChar char="••"/>
          </a:pPr>
          <a:r>
            <a:rPr lang="ru-RU" sz="1800" b="1" kern="1200" dirty="0" smtClean="0">
              <a:solidFill>
                <a:schemeClr val="tx1"/>
              </a:solidFill>
              <a:effectLst>
                <a:outerShdw blurRad="38100" dist="38100" dir="2700000" algn="tl">
                  <a:srgbClr val="000000">
                    <a:alpha val="43137"/>
                  </a:srgbClr>
                </a:outerShdw>
              </a:effectLst>
            </a:rPr>
            <a:t>планируемые результаты освоения обучающимися ФООП;</a:t>
          </a:r>
          <a:endParaRPr lang="ru-RU" sz="1800" b="1" kern="1200" dirty="0">
            <a:solidFill>
              <a:schemeClr val="tx1"/>
            </a:solidFill>
            <a:effectLst>
              <a:outerShdw blurRad="38100" dist="38100" dir="2700000" algn="tl">
                <a:srgbClr val="000000">
                  <a:alpha val="43137"/>
                </a:srgbClr>
              </a:outerShdw>
            </a:effectLst>
          </a:endParaRPr>
        </a:p>
        <a:p>
          <a:pPr marL="171450" lvl="1" indent="-171450" algn="l" defTabSz="800100">
            <a:lnSpc>
              <a:spcPct val="90000"/>
            </a:lnSpc>
            <a:spcBef>
              <a:spcPct val="0"/>
            </a:spcBef>
            <a:spcAft>
              <a:spcPct val="15000"/>
            </a:spcAft>
            <a:buChar char="••"/>
          </a:pPr>
          <a:r>
            <a:rPr lang="ru-RU" sz="1800" b="1" kern="1200" dirty="0" smtClean="0">
              <a:solidFill>
                <a:schemeClr val="tx1"/>
              </a:solidFill>
              <a:effectLst>
                <a:outerShdw blurRad="38100" dist="38100" dir="2700000" algn="tl">
                  <a:srgbClr val="000000">
                    <a:alpha val="43137"/>
                  </a:srgbClr>
                </a:outerShdw>
              </a:effectLst>
            </a:rPr>
            <a:t>система оценки достижения планируемых результатов освоения ФООП</a:t>
          </a:r>
          <a:endParaRPr lang="ru-RU" sz="1800" b="1" kern="1200" dirty="0">
            <a:solidFill>
              <a:schemeClr val="tx1"/>
            </a:solidFill>
            <a:effectLst>
              <a:outerShdw blurRad="38100" dist="38100" dir="2700000" algn="tl">
                <a:srgbClr val="000000">
                  <a:alpha val="43137"/>
                </a:srgbClr>
              </a:outerShdw>
            </a:effectLst>
          </a:endParaRPr>
        </a:p>
      </dsp:txBody>
      <dsp:txXfrm rot="5400000">
        <a:off x="639" y="1166529"/>
        <a:ext cx="2633814" cy="3499589"/>
      </dsp:txXfrm>
    </dsp:sp>
    <dsp:sp modelId="{24A7A229-5623-4703-BE9F-EEB53F7F8137}">
      <dsp:nvSpPr>
        <dsp:cNvPr id="0" name=""/>
        <dsp:cNvSpPr/>
      </dsp:nvSpPr>
      <dsp:spPr>
        <a:xfrm rot="16200000">
          <a:off x="1476226" y="1355762"/>
          <a:ext cx="5832647" cy="3121122"/>
        </a:xfrm>
        <a:prstGeom prst="flowChartManualOperati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0" rIns="152400" bIns="0" numCol="1" spcCol="1270" anchor="t" anchorCtr="0">
          <a:noAutofit/>
        </a:bodyPr>
        <a:lstStyle/>
        <a:p>
          <a:pPr lvl="0" algn="l" defTabSz="1066800">
            <a:lnSpc>
              <a:spcPct val="90000"/>
            </a:lnSpc>
            <a:spcBef>
              <a:spcPct val="0"/>
            </a:spcBef>
            <a:spcAft>
              <a:spcPct val="35000"/>
            </a:spcAft>
          </a:pPr>
          <a:r>
            <a:rPr lang="ru-RU" sz="2400" b="1" u="sng" kern="1200" dirty="0" smtClean="0">
              <a:solidFill>
                <a:schemeClr val="tx1"/>
              </a:solidFill>
              <a:effectLst>
                <a:outerShdw blurRad="38100" dist="38100" dir="2700000" algn="tl">
                  <a:srgbClr val="000000">
                    <a:alpha val="43137"/>
                  </a:srgbClr>
                </a:outerShdw>
              </a:effectLst>
            </a:rPr>
            <a:t>Содержательный раздел</a:t>
          </a:r>
          <a:endParaRPr lang="ru-RU" sz="2400" b="1" u="sng" kern="1200" dirty="0">
            <a:solidFill>
              <a:schemeClr val="tx1"/>
            </a:solidFill>
            <a:effectLst>
              <a:outerShdw blurRad="38100" dist="38100" dir="2700000" algn="tl">
                <a:srgbClr val="000000">
                  <a:alpha val="43137"/>
                </a:srgbClr>
              </a:outerShdw>
            </a:effectLst>
          </a:endParaRPr>
        </a:p>
        <a:p>
          <a:pPr marL="171450" lvl="1" indent="-171450" algn="l" defTabSz="800100">
            <a:lnSpc>
              <a:spcPct val="90000"/>
            </a:lnSpc>
            <a:spcBef>
              <a:spcPct val="0"/>
            </a:spcBef>
            <a:spcAft>
              <a:spcPct val="15000"/>
            </a:spcAft>
            <a:buChar char="••"/>
          </a:pPr>
          <a:r>
            <a:rPr lang="ru-RU" sz="1800" b="1" kern="1200" dirty="0" smtClean="0">
              <a:effectLst>
                <a:outerShdw blurRad="38100" dist="38100" dir="2700000" algn="tl">
                  <a:srgbClr val="000000">
                    <a:alpha val="43137"/>
                  </a:srgbClr>
                </a:outerShdw>
              </a:effectLst>
            </a:rPr>
            <a:t>федеральные рабочие программы учебных предметов;</a:t>
          </a:r>
          <a:endParaRPr lang="ru-RU" sz="1800" b="1" kern="1200" dirty="0">
            <a:effectLst>
              <a:outerShdw blurRad="38100" dist="38100" dir="2700000" algn="tl">
                <a:srgbClr val="000000">
                  <a:alpha val="43137"/>
                </a:srgbClr>
              </a:outerShdw>
            </a:effectLst>
          </a:endParaRPr>
        </a:p>
        <a:p>
          <a:pPr marL="171450" lvl="1" indent="-171450" algn="l" defTabSz="800100">
            <a:lnSpc>
              <a:spcPct val="90000"/>
            </a:lnSpc>
            <a:spcBef>
              <a:spcPct val="0"/>
            </a:spcBef>
            <a:spcAft>
              <a:spcPct val="15000"/>
            </a:spcAft>
            <a:buChar char="••"/>
          </a:pPr>
          <a:r>
            <a:rPr lang="ru-RU" sz="1800" b="1" kern="1200" dirty="0" smtClean="0">
              <a:effectLst>
                <a:outerShdw blurRad="38100" dist="38100" dir="2700000" algn="tl">
                  <a:srgbClr val="000000">
                    <a:alpha val="43137"/>
                  </a:srgbClr>
                </a:outerShdw>
              </a:effectLst>
            </a:rPr>
            <a:t>программа формирования универсальных учебных действий у обучающихся;</a:t>
          </a:r>
          <a:endParaRPr lang="ru-RU" sz="1800" b="1" kern="1200" dirty="0">
            <a:effectLst>
              <a:outerShdw blurRad="38100" dist="38100" dir="2700000" algn="tl">
                <a:srgbClr val="000000">
                  <a:alpha val="43137"/>
                </a:srgbClr>
              </a:outerShdw>
            </a:effectLst>
          </a:endParaRPr>
        </a:p>
        <a:p>
          <a:pPr marL="171450" lvl="1" indent="-171450" algn="l" defTabSz="800100">
            <a:lnSpc>
              <a:spcPct val="90000"/>
            </a:lnSpc>
            <a:spcBef>
              <a:spcPct val="0"/>
            </a:spcBef>
            <a:spcAft>
              <a:spcPct val="15000"/>
            </a:spcAft>
            <a:buChar char="••"/>
          </a:pPr>
          <a:r>
            <a:rPr lang="ru-RU" sz="1800" b="1" kern="1200" dirty="0" smtClean="0">
              <a:effectLst>
                <a:outerShdw blurRad="38100" dist="38100" dir="2700000" algn="tl">
                  <a:srgbClr val="000000">
                    <a:alpha val="43137"/>
                  </a:srgbClr>
                </a:outerShdw>
              </a:effectLst>
            </a:rPr>
            <a:t>федеральная рабочая программа воспитания</a:t>
          </a:r>
          <a:endParaRPr lang="ru-RU" sz="1800" b="1" kern="1200" dirty="0">
            <a:effectLst>
              <a:outerShdw blurRad="38100" dist="38100" dir="2700000" algn="tl">
                <a:srgbClr val="000000">
                  <a:alpha val="43137"/>
                </a:srgbClr>
              </a:outerShdw>
            </a:effectLst>
          </a:endParaRPr>
        </a:p>
      </dsp:txBody>
      <dsp:txXfrm rot="5400000">
        <a:off x="2831988" y="1166529"/>
        <a:ext cx="3121122" cy="3499589"/>
      </dsp:txXfrm>
    </dsp:sp>
    <dsp:sp modelId="{ECF46509-B121-4AB5-BB0F-2B9DD295C331}">
      <dsp:nvSpPr>
        <dsp:cNvPr id="0" name=""/>
        <dsp:cNvSpPr/>
      </dsp:nvSpPr>
      <dsp:spPr>
        <a:xfrm rot="16200000">
          <a:off x="4551230" y="1599416"/>
          <a:ext cx="5832647" cy="2633814"/>
        </a:xfrm>
        <a:prstGeom prst="flowChartManualOperation">
          <a:avLst/>
        </a:prstGeom>
        <a:gradFill rotWithShape="1">
          <a:gsLst>
            <a:gs pos="0">
              <a:schemeClr val="accent5">
                <a:lumMod val="110000"/>
                <a:satMod val="105000"/>
                <a:tint val="67000"/>
              </a:schemeClr>
            </a:gs>
            <a:gs pos="50000">
              <a:schemeClr val="accent5">
                <a:lumMod val="105000"/>
                <a:satMod val="103000"/>
                <a:tint val="73000"/>
              </a:schemeClr>
            </a:gs>
            <a:gs pos="100000">
              <a:schemeClr val="accent5">
                <a:lumMod val="105000"/>
                <a:satMod val="109000"/>
                <a:tint val="81000"/>
              </a:schemeClr>
            </a:gs>
          </a:gsLst>
          <a:lin ang="5400000" scaled="0"/>
        </a:gradFill>
        <a:ln w="6350" cap="flat" cmpd="sng" algn="ctr">
          <a:solidFill>
            <a:schemeClr val="accent5"/>
          </a:solidFill>
          <a:prstDash val="solid"/>
          <a:miter lim="800000"/>
        </a:ln>
        <a:effectLst/>
      </dsp:spPr>
      <dsp:style>
        <a:lnRef idx="1">
          <a:schemeClr val="accent5"/>
        </a:lnRef>
        <a:fillRef idx="2">
          <a:schemeClr val="accent5"/>
        </a:fillRef>
        <a:effectRef idx="1">
          <a:schemeClr val="accent5"/>
        </a:effectRef>
        <a:fontRef idx="minor">
          <a:schemeClr val="dk1"/>
        </a:fontRef>
      </dsp:style>
      <dsp:txBody>
        <a:bodyPr spcFirstLastPara="0" vert="horz" wrap="square" lIns="177800" tIns="0" rIns="177800" bIns="0" numCol="1" spcCol="1270" anchor="t" anchorCtr="0">
          <a:noAutofit/>
        </a:bodyPr>
        <a:lstStyle/>
        <a:p>
          <a:pPr lvl="0" algn="l" defTabSz="1244600">
            <a:lnSpc>
              <a:spcPct val="90000"/>
            </a:lnSpc>
            <a:spcBef>
              <a:spcPct val="0"/>
            </a:spcBef>
            <a:spcAft>
              <a:spcPct val="35000"/>
            </a:spcAft>
          </a:pPr>
          <a:r>
            <a:rPr lang="ru-RU" sz="2800" b="1" kern="1200" dirty="0" smtClean="0">
              <a:effectLst>
                <a:outerShdw blurRad="38100" dist="38100" dir="2700000" algn="tl">
                  <a:srgbClr val="000000">
                    <a:alpha val="43137"/>
                  </a:srgbClr>
                </a:outerShdw>
              </a:effectLst>
            </a:rPr>
            <a:t>Организационный</a:t>
          </a:r>
        </a:p>
        <a:p>
          <a:pPr lvl="0" algn="l" defTabSz="1244600">
            <a:lnSpc>
              <a:spcPct val="90000"/>
            </a:lnSpc>
            <a:spcBef>
              <a:spcPct val="0"/>
            </a:spcBef>
            <a:spcAft>
              <a:spcPct val="35000"/>
            </a:spcAft>
          </a:pPr>
          <a:r>
            <a:rPr lang="ru-RU" sz="2800" b="1" kern="1200" dirty="0" smtClean="0">
              <a:effectLst>
                <a:outerShdw blurRad="38100" dist="38100" dir="2700000" algn="tl">
                  <a:srgbClr val="000000">
                    <a:alpha val="43137"/>
                  </a:srgbClr>
                </a:outerShdw>
              </a:effectLst>
            </a:rPr>
            <a:t>раздел</a:t>
          </a:r>
          <a:endParaRPr lang="ru-RU" sz="2800" b="1" kern="1200" dirty="0">
            <a:effectLst>
              <a:outerShdw blurRad="38100" dist="38100" dir="2700000" algn="tl">
                <a:srgbClr val="000000">
                  <a:alpha val="43137"/>
                </a:srgbClr>
              </a:outerShdw>
            </a:effectLst>
          </a:endParaRPr>
        </a:p>
        <a:p>
          <a:pPr marL="171450" lvl="1" indent="-171450" algn="l" defTabSz="711200">
            <a:lnSpc>
              <a:spcPct val="90000"/>
            </a:lnSpc>
            <a:spcBef>
              <a:spcPct val="0"/>
            </a:spcBef>
            <a:spcAft>
              <a:spcPct val="15000"/>
            </a:spcAft>
            <a:buChar char="••"/>
          </a:pPr>
          <a:r>
            <a:rPr lang="ru-RU" sz="1600" b="1" kern="1200" dirty="0" smtClean="0">
              <a:effectLst>
                <a:outerShdw blurRad="38100" dist="38100" dir="2700000" algn="tl">
                  <a:srgbClr val="000000">
                    <a:alpha val="43137"/>
                  </a:srgbClr>
                </a:outerShdw>
              </a:effectLst>
            </a:rPr>
            <a:t>федеральный учебный план;</a:t>
          </a:r>
          <a:endParaRPr lang="ru-RU" sz="1600" b="1" kern="1200" dirty="0">
            <a:effectLst>
              <a:outerShdw blurRad="38100" dist="38100" dir="2700000" algn="tl">
                <a:srgbClr val="000000">
                  <a:alpha val="43137"/>
                </a:srgbClr>
              </a:outerShdw>
            </a:effectLst>
          </a:endParaRPr>
        </a:p>
        <a:p>
          <a:pPr marL="171450" lvl="1" indent="-171450" algn="l" defTabSz="711200">
            <a:lnSpc>
              <a:spcPct val="90000"/>
            </a:lnSpc>
            <a:spcBef>
              <a:spcPct val="0"/>
            </a:spcBef>
            <a:spcAft>
              <a:spcPct val="15000"/>
            </a:spcAft>
            <a:buChar char="••"/>
          </a:pPr>
          <a:r>
            <a:rPr lang="ru-RU" sz="1600" b="1" kern="1200" dirty="0" smtClean="0">
              <a:effectLst>
                <a:outerShdw blurRad="38100" dist="38100" dir="2700000" algn="tl">
                  <a:srgbClr val="000000">
                    <a:alpha val="43137"/>
                  </a:srgbClr>
                </a:outerShdw>
              </a:effectLst>
            </a:rPr>
            <a:t>федеральный план внеурочной деятельности;</a:t>
          </a:r>
          <a:endParaRPr lang="ru-RU" sz="1600" b="1" kern="1200" dirty="0">
            <a:effectLst>
              <a:outerShdw blurRad="38100" dist="38100" dir="2700000" algn="tl">
                <a:srgbClr val="000000">
                  <a:alpha val="43137"/>
                </a:srgbClr>
              </a:outerShdw>
            </a:effectLst>
          </a:endParaRPr>
        </a:p>
        <a:p>
          <a:pPr marL="171450" lvl="1" indent="-171450" algn="l" defTabSz="711200">
            <a:lnSpc>
              <a:spcPct val="90000"/>
            </a:lnSpc>
            <a:spcBef>
              <a:spcPct val="0"/>
            </a:spcBef>
            <a:spcAft>
              <a:spcPct val="15000"/>
            </a:spcAft>
            <a:buChar char="••"/>
          </a:pPr>
          <a:r>
            <a:rPr lang="ru-RU" sz="1600" b="1" kern="1200" dirty="0" smtClean="0">
              <a:effectLst>
                <a:outerShdw blurRad="38100" dist="38100" dir="2700000" algn="tl">
                  <a:srgbClr val="000000">
                    <a:alpha val="43137"/>
                  </a:srgbClr>
                </a:outerShdw>
              </a:effectLst>
            </a:rPr>
            <a:t>федеральный календарный учебный график;</a:t>
          </a:r>
          <a:endParaRPr lang="ru-RU" sz="1600" b="1" kern="1200" dirty="0">
            <a:effectLst>
              <a:outerShdw blurRad="38100" dist="38100" dir="2700000" algn="tl">
                <a:srgbClr val="000000">
                  <a:alpha val="43137"/>
                </a:srgbClr>
              </a:outerShdw>
            </a:effectLst>
          </a:endParaRPr>
        </a:p>
        <a:p>
          <a:pPr marL="171450" lvl="1" indent="-171450" algn="l" defTabSz="711200">
            <a:lnSpc>
              <a:spcPct val="90000"/>
            </a:lnSpc>
            <a:spcBef>
              <a:spcPct val="0"/>
            </a:spcBef>
            <a:spcAft>
              <a:spcPct val="15000"/>
            </a:spcAft>
            <a:buChar char="••"/>
          </a:pPr>
          <a:r>
            <a:rPr lang="ru-RU" sz="1600" b="1" kern="1200" dirty="0" smtClean="0">
              <a:effectLst>
                <a:outerShdw blurRad="38100" dist="38100" dir="2700000" algn="tl">
                  <a:srgbClr val="000000">
                    <a:alpha val="43137"/>
                  </a:srgbClr>
                </a:outerShdw>
              </a:effectLst>
            </a:rPr>
            <a:t>федеральный календарный план воспитательной работы</a:t>
          </a:r>
          <a:endParaRPr lang="ru-RU" sz="1600" b="1" kern="1200" dirty="0">
            <a:effectLst>
              <a:outerShdw blurRad="38100" dist="38100" dir="2700000" algn="tl">
                <a:srgbClr val="000000">
                  <a:alpha val="43137"/>
                </a:srgbClr>
              </a:outerShdw>
            </a:effectLst>
          </a:endParaRPr>
        </a:p>
      </dsp:txBody>
      <dsp:txXfrm rot="5400000">
        <a:off x="6150646" y="1166529"/>
        <a:ext cx="2633814" cy="3499589"/>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54593EC-F85D-4620-9ECA-B3DF385E222E}" type="datetimeFigureOut">
              <a:rPr lang="ru-RU" smtClean="0"/>
              <a:t>21.02.2023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C65FB98-41DE-4A3B-8FB0-229796FA3D62}" type="slidenum">
              <a:rPr lang="ru-RU" smtClean="0"/>
              <a:t>‹#›</a:t>
            </a:fld>
            <a:endParaRPr lang="ru-RU"/>
          </a:p>
        </p:txBody>
      </p:sp>
    </p:spTree>
    <p:extLst>
      <p:ext uri="{BB962C8B-B14F-4D97-AF65-F5344CB8AC3E}">
        <p14:creationId xmlns:p14="http://schemas.microsoft.com/office/powerpoint/2010/main" val="1812438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0" y="685800"/>
            <a:ext cx="4572000" cy="34290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C65FB98-41DE-4A3B-8FB0-229796FA3D62}" type="slidenum">
              <a:rPr lang="ru-RU" smtClean="0"/>
              <a:t>13</a:t>
            </a:fld>
            <a:endParaRPr lang="ru-RU"/>
          </a:p>
        </p:txBody>
      </p:sp>
    </p:spTree>
    <p:extLst>
      <p:ext uri="{BB962C8B-B14F-4D97-AF65-F5344CB8AC3E}">
        <p14:creationId xmlns:p14="http://schemas.microsoft.com/office/powerpoint/2010/main" val="38954378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0" y="685800"/>
            <a:ext cx="4572000" cy="34290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C65FB98-41DE-4A3B-8FB0-229796FA3D62}" type="slidenum">
              <a:rPr lang="ru-RU" smtClean="0"/>
              <a:t>14</a:t>
            </a:fld>
            <a:endParaRPr lang="ru-RU"/>
          </a:p>
        </p:txBody>
      </p:sp>
    </p:spTree>
    <p:extLst>
      <p:ext uri="{BB962C8B-B14F-4D97-AF65-F5344CB8AC3E}">
        <p14:creationId xmlns:p14="http://schemas.microsoft.com/office/powerpoint/2010/main" val="38954378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3.xml"/><Relationship Id="rId6" Type="http://schemas.openxmlformats.org/officeDocument/2006/relationships/image" Target="../media/image4.png"/><Relationship Id="rId5" Type="http://schemas.openxmlformats.org/officeDocument/2006/relationships/image" Target="../media/image4.svg"/><Relationship Id="rId4"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hyperlink" Target="https://klops.ru/news/dengi/138957-kaliningradskiy-tsentr-fdp-niu-vysshaya-shkola-ekonomiki-priglashaet-na-podgotovku-k-ege" TargetMode="External"/><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4.xml"/><Relationship Id="rId6" Type="http://schemas.openxmlformats.org/officeDocument/2006/relationships/image" Target="../media/image4.png"/><Relationship Id="rId5" Type="http://schemas.openxmlformats.org/officeDocument/2006/relationships/image" Target="../media/image4.sv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3" Type="http://schemas.openxmlformats.org/officeDocument/2006/relationships/hyperlink" Target="https://klops.ru/news/dengi/138957-kaliningradskiy-tsentr-fdp-niu-vysshaya-shkola-ekonomiki-priglashaet-na-podgotovku-k-ege" TargetMode="External"/><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5.xml"/><Relationship Id="rId6" Type="http://schemas.openxmlformats.org/officeDocument/2006/relationships/image" Target="../media/image4.png"/><Relationship Id="rId5" Type="http://schemas.openxmlformats.org/officeDocument/2006/relationships/image" Target="../media/image4.svg"/><Relationship Id="rId4" Type="http://schemas.openxmlformats.org/officeDocument/2006/relationships/image" Target="../media/image3.png"/></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3" Type="http://schemas.openxmlformats.org/officeDocument/2006/relationships/hyperlink" Target="https://klops.ru/news/dengi/138957-kaliningradskiy-tsentr-fdp-niu-vysshaya-shkola-ekonomiki-priglashaet-na-podgotovku-k-ege" TargetMode="External"/><Relationship Id="rId2" Type="http://schemas.openxmlformats.org/officeDocument/2006/relationships/image" Target="../media/image5.JPG"/><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6.xml"/><Relationship Id="rId6" Type="http://schemas.openxmlformats.org/officeDocument/2006/relationships/image" Target="../media/image4.png"/><Relationship Id="rId5" Type="http://schemas.openxmlformats.org/officeDocument/2006/relationships/image" Target="../media/image4.svg"/><Relationship Id="rId4" Type="http://schemas.openxmlformats.org/officeDocument/2006/relationships/image" Target="../media/image3.png"/></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hyperlink" Target="https://klops.ru/news/dengi/138957-kaliningradskiy-tsentr-fdp-niu-vysshaya-shkola-ekonomiki-priglashaet-na-podgotovku-k-ege" TargetMode="External"/><Relationship Id="rId2" Type="http://schemas.openxmlformats.org/officeDocument/2006/relationships/image" Target="../media/image5.JPG"/><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43"/>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AF252DB7-4A72-457E-8375-76D421DDFB6E}" type="datetimeFigureOut">
              <a:rPr lang="ru-RU" smtClean="0"/>
              <a:t>21.02.2023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D73DD82-F650-40B2-A7FD-CAB7D5A0BBF6}" type="slidenum">
              <a:rPr lang="ru-RU" smtClean="0"/>
              <a:t>‹#›</a:t>
            </a:fld>
            <a:endParaRPr lang="ru-RU"/>
          </a:p>
        </p:txBody>
      </p:sp>
    </p:spTree>
    <p:extLst>
      <p:ext uri="{BB962C8B-B14F-4D97-AF65-F5344CB8AC3E}">
        <p14:creationId xmlns:p14="http://schemas.microsoft.com/office/powerpoint/2010/main" val="37643155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F252DB7-4A72-457E-8375-76D421DDFB6E}" type="datetimeFigureOut">
              <a:rPr lang="ru-RU" smtClean="0"/>
              <a:t>21.02.2023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D73DD82-F650-40B2-A7FD-CAB7D5A0BBF6}" type="slidenum">
              <a:rPr lang="ru-RU" smtClean="0"/>
              <a:t>‹#›</a:t>
            </a:fld>
            <a:endParaRPr lang="ru-RU"/>
          </a:p>
        </p:txBody>
      </p:sp>
    </p:spTree>
    <p:extLst>
      <p:ext uri="{BB962C8B-B14F-4D97-AF65-F5344CB8AC3E}">
        <p14:creationId xmlns:p14="http://schemas.microsoft.com/office/powerpoint/2010/main" val="1564717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56"/>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56"/>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F252DB7-4A72-457E-8375-76D421DDFB6E}" type="datetimeFigureOut">
              <a:rPr lang="ru-RU" smtClean="0"/>
              <a:t>21.02.2023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D73DD82-F650-40B2-A7FD-CAB7D5A0BBF6}" type="slidenum">
              <a:rPr lang="ru-RU" smtClean="0"/>
              <a:t>‹#›</a:t>
            </a:fld>
            <a:endParaRPr lang="ru-RU"/>
          </a:p>
        </p:txBody>
      </p:sp>
    </p:spTree>
    <p:extLst>
      <p:ext uri="{BB962C8B-B14F-4D97-AF65-F5344CB8AC3E}">
        <p14:creationId xmlns:p14="http://schemas.microsoft.com/office/powerpoint/2010/main" val="22398359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43"/>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58FFC36-7A95-4071-A6A2-E9DDFC960E81}"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29278339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4CFC9FD-3EE9-4316-8803-88A609368ECF}"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29765142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18"/>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83B13FB-4285-4892-B622-F34B881C86A7}"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15486459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0267B766-32CE-44DB-8E24-DD470D9B828E}"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9352063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34"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34"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3CE08DE5-75E3-4663-A1CB-2F8859FA61F3}"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28294916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068E843C-6A31-49B9-A332-B3531AE31B75}"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23383208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A7858427-4FA7-4A73-BF17-607E3C2C0D8E}"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20540563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2"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68"/>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BE5694D-2935-4C87-9AE2-9105353EA290}"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18673655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F252DB7-4A72-457E-8375-76D421DDFB6E}" type="datetimeFigureOut">
              <a:rPr lang="ru-RU" smtClean="0"/>
              <a:t>21.02.2023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D73DD82-F650-40B2-A7FD-CAB7D5A0BBF6}" type="slidenum">
              <a:rPr lang="ru-RU" smtClean="0"/>
              <a:t>‹#›</a:t>
            </a:fld>
            <a:endParaRPr lang="ru-RU"/>
          </a:p>
        </p:txBody>
      </p:sp>
    </p:spTree>
    <p:extLst>
      <p:ext uri="{BB962C8B-B14F-4D97-AF65-F5344CB8AC3E}">
        <p14:creationId xmlns:p14="http://schemas.microsoft.com/office/powerpoint/2010/main" val="6629012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E16F447-78E2-4FF7-A133-7E31991A2FC0}"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132484343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6D53E23-07ED-42D5-B08A-3B9B5AC0969A}"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6374430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56"/>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56"/>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CBACB74-6A8A-42A4-959C-776E50FE62FA}"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143987772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chart" preserve="1">
  <p:cSld name="Заголовок и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Диаграмма 2"/>
          <p:cNvSpPr>
            <a:spLocks noGrp="1"/>
          </p:cNvSpPr>
          <p:nvPr>
            <p:ph type="chart" idx="1"/>
          </p:nvPr>
        </p:nvSpPr>
        <p:spPr>
          <a:xfrm>
            <a:off x="457200" y="1600206"/>
            <a:ext cx="8229600" cy="4525963"/>
          </a:xfrm>
        </p:spPr>
        <p:txBody>
          <a:bodyPr/>
          <a:lstStyle/>
          <a:p>
            <a:pPr lvl="0"/>
            <a:endParaRPr lang="ru-RU"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8A451BD-0B78-4904-A74A-A9F65A94E3F0}"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307649253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reserve="1">
  <p:cSld name="Объект">
    <p:spTree>
      <p:nvGrpSpPr>
        <p:cNvPr id="1" name=""/>
        <p:cNvGrpSpPr/>
        <p:nvPr/>
      </p:nvGrpSpPr>
      <p:grpSpPr>
        <a:xfrm>
          <a:off x="0" y="0"/>
          <a:ext cx="0" cy="0"/>
          <a:chOff x="0" y="0"/>
          <a:chExt cx="0" cy="0"/>
        </a:xfrm>
      </p:grpSpPr>
      <p:sp>
        <p:nvSpPr>
          <p:cNvPr id="2" name="Содержимое 1"/>
          <p:cNvSpPr>
            <a:spLocks noGrp="1"/>
          </p:cNvSpPr>
          <p:nvPr>
            <p:ph/>
          </p:nvPr>
        </p:nvSpPr>
        <p:spPr>
          <a:xfrm>
            <a:off x="457200" y="274656"/>
            <a:ext cx="8229600" cy="58515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9C621590-61DB-4DFB-998E-8E61692C2EE3}"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403134897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7E39A269-4CB7-43D1-8E1B-2F49F8B6785F}"/>
              </a:ext>
            </a:extLst>
          </p:cNvPr>
          <p:cNvSpPr>
            <a:spLocks noGrp="1"/>
          </p:cNvSpPr>
          <p:nvPr>
            <p:ph type="ctrTitle" hasCustomPrompt="1"/>
          </p:nvPr>
        </p:nvSpPr>
        <p:spPr>
          <a:xfrm>
            <a:off x="1143000" y="1122363"/>
            <a:ext cx="6858000" cy="2387600"/>
          </a:xfrm>
        </p:spPr>
        <p:txBody>
          <a:bodyPr anchor="b"/>
          <a:lstStyle>
            <a:lvl1pPr algn="l">
              <a:defRPr sz="6000">
                <a:solidFill>
                  <a:srgbClr val="009BB9"/>
                </a:solidFill>
              </a:defRPr>
            </a:lvl1pPr>
          </a:lstStyle>
          <a:p>
            <a:r>
              <a:rPr lang="ru-RU" dirty="0"/>
              <a:t>ОБРАЗЕЦ ЗАГОЛОВКА</a:t>
            </a:r>
          </a:p>
        </p:txBody>
      </p:sp>
      <p:sp>
        <p:nvSpPr>
          <p:cNvPr id="3" name="Подзаголовок 2">
            <a:extLst>
              <a:ext uri="{FF2B5EF4-FFF2-40B4-BE49-F238E27FC236}">
                <a16:creationId xmlns:a16="http://schemas.microsoft.com/office/drawing/2014/main" xmlns="" id="{904F39E5-F2DA-47BB-AC84-63376A6F6561}"/>
              </a:ext>
            </a:extLst>
          </p:cNvPr>
          <p:cNvSpPr>
            <a:spLocks noGrp="1"/>
          </p:cNvSpPr>
          <p:nvPr>
            <p:ph type="subTitle" idx="1"/>
          </p:nvPr>
        </p:nvSpPr>
        <p:spPr>
          <a:xfrm>
            <a:off x="1143000" y="3972741"/>
            <a:ext cx="6858000" cy="1655762"/>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ru-RU" dirty="0"/>
          </a:p>
        </p:txBody>
      </p:sp>
      <p:sp>
        <p:nvSpPr>
          <p:cNvPr id="4" name="Дата 3">
            <a:extLst>
              <a:ext uri="{FF2B5EF4-FFF2-40B4-BE49-F238E27FC236}">
                <a16:creationId xmlns:a16="http://schemas.microsoft.com/office/drawing/2014/main" xmlns="" id="{7EAF3ED3-1DE7-4E64-9B05-66580E49E7BE}"/>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5" name="Нижний колонтитул 4">
            <a:extLst>
              <a:ext uri="{FF2B5EF4-FFF2-40B4-BE49-F238E27FC236}">
                <a16:creationId xmlns:a16="http://schemas.microsoft.com/office/drawing/2014/main" xmlns="" id="{99664FDD-5B0B-4BA7-B6E2-954A577FE898}"/>
              </a:ext>
            </a:extLst>
          </p:cNvPr>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a:extLst>
              <a:ext uri="{FF2B5EF4-FFF2-40B4-BE49-F238E27FC236}">
                <a16:creationId xmlns:a16="http://schemas.microsoft.com/office/drawing/2014/main" xmlns="" id="{AB20D438-00BE-4AC0-96CD-DABA0F5BA085}"/>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pic>
        <p:nvPicPr>
          <p:cNvPr id="10" name="Рисунок 9">
            <a:extLst>
              <a:ext uri="{FF2B5EF4-FFF2-40B4-BE49-F238E27FC236}">
                <a16:creationId xmlns:a16="http://schemas.microsoft.com/office/drawing/2014/main" xmlns="" id="{9A7F8A13-3D42-486F-930F-10C4E67E99E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45344" y="-138026"/>
            <a:ext cx="1680519" cy="1260389"/>
          </a:xfrm>
          <a:prstGeom prst="rect">
            <a:avLst/>
          </a:prstGeom>
        </p:spPr>
      </p:pic>
      <p:sp>
        <p:nvSpPr>
          <p:cNvPr id="11" name="Прямоугольник 10">
            <a:extLst>
              <a:ext uri="{FF2B5EF4-FFF2-40B4-BE49-F238E27FC236}">
                <a16:creationId xmlns:a16="http://schemas.microsoft.com/office/drawing/2014/main" xmlns="" id="{5070929F-5B93-4A8B-A0B6-EE256879E9E8}"/>
              </a:ext>
            </a:extLst>
          </p:cNvPr>
          <p:cNvSpPr/>
          <p:nvPr/>
        </p:nvSpPr>
        <p:spPr>
          <a:xfrm>
            <a:off x="10" y="0"/>
            <a:ext cx="528251" cy="6858000"/>
          </a:xfrm>
          <a:prstGeom prst="rect">
            <a:avLst/>
          </a:prstGeom>
          <a:gradFill>
            <a:gsLst>
              <a:gs pos="0">
                <a:srgbClr val="B0E0E9"/>
              </a:gs>
              <a:gs pos="100000">
                <a:srgbClr val="009BB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Tree>
    <p:extLst>
      <p:ext uri="{BB962C8B-B14F-4D97-AF65-F5344CB8AC3E}">
        <p14:creationId xmlns:p14="http://schemas.microsoft.com/office/powerpoint/2010/main" val="48554145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pic>
        <p:nvPicPr>
          <p:cNvPr id="11" name="Рисунок 10">
            <a:extLst>
              <a:ext uri="{FF2B5EF4-FFF2-40B4-BE49-F238E27FC236}">
                <a16:creationId xmlns:a16="http://schemas.microsoft.com/office/drawing/2014/main" xmlns="" id="{621D4BBC-7BF7-423F-AA9C-4CF7F281A8D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8639" y="3483404"/>
            <a:ext cx="1891677" cy="3283666"/>
          </a:xfrm>
          <a:prstGeom prst="rect">
            <a:avLst/>
          </a:prstGeom>
        </p:spPr>
      </p:pic>
      <p:pic>
        <p:nvPicPr>
          <p:cNvPr id="7" name="Рисунок 6">
            <a:extLst>
              <a:ext uri="{FF2B5EF4-FFF2-40B4-BE49-F238E27FC236}">
                <a16:creationId xmlns:a16="http://schemas.microsoft.com/office/drawing/2014/main" xmlns="" id="{305AA403-6F81-4FD1-85E5-C1A4E2A96D9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75091" y="19"/>
            <a:ext cx="1680519" cy="1260389"/>
          </a:xfrm>
          <a:prstGeom prst="rect">
            <a:avLst/>
          </a:prstGeom>
        </p:spPr>
      </p:pic>
      <p:sp>
        <p:nvSpPr>
          <p:cNvPr id="2" name="Заголовок 1">
            <a:extLst>
              <a:ext uri="{FF2B5EF4-FFF2-40B4-BE49-F238E27FC236}">
                <a16:creationId xmlns:a16="http://schemas.microsoft.com/office/drawing/2014/main" xmlns="" id="{FCBD7668-3607-4BCD-AF89-3BB773D17EF8}"/>
              </a:ext>
            </a:extLst>
          </p:cNvPr>
          <p:cNvSpPr>
            <a:spLocks noGrp="1"/>
          </p:cNvSpPr>
          <p:nvPr>
            <p:ph type="title"/>
          </p:nvPr>
        </p:nvSpPr>
        <p:spPr/>
        <p:txBody>
          <a:bodyPr/>
          <a:lstStyle>
            <a:lvl1pPr>
              <a:defRPr>
                <a:solidFill>
                  <a:srgbClr val="009BB9"/>
                </a:solidFill>
              </a:defRPr>
            </a:lvl1pPr>
          </a:lstStyle>
          <a:p>
            <a:r>
              <a:rPr lang="ru-RU"/>
              <a:t>Образец заголовка</a:t>
            </a:r>
            <a:endParaRPr lang="ru-RU" dirty="0"/>
          </a:p>
        </p:txBody>
      </p:sp>
      <p:sp>
        <p:nvSpPr>
          <p:cNvPr id="3" name="Объект 2">
            <a:extLst>
              <a:ext uri="{FF2B5EF4-FFF2-40B4-BE49-F238E27FC236}">
                <a16:creationId xmlns:a16="http://schemas.microsoft.com/office/drawing/2014/main" xmlns="" id="{6B2E8029-A6FA-4892-9EE2-3094AA9298AB}"/>
              </a:ext>
            </a:extLst>
          </p:cNvPr>
          <p:cNvSpPr>
            <a:spLocks noGrp="1"/>
          </p:cNvSpPr>
          <p:nvPr>
            <p:ph idx="1"/>
          </p:nvPr>
        </p:nvSpPr>
        <p:spPr/>
        <p:txBody>
          <a:bodyPr/>
          <a:lstStyle>
            <a:lvl1pPr marL="228600" indent="-228600">
              <a:buFontTx/>
              <a:buBlip>
                <a:blip r:embed="rId4">
                  <a:extLst>
                    <a:ext uri="{96DAC541-7B7A-43D3-8B79-37D633B846F1}">
                      <asvg:svgBlip xmlns="" xmlns:asvg="http://schemas.microsoft.com/office/drawing/2016/SVG/main" r:embed="rId5"/>
                    </a:ext>
                  </a:extLst>
                </a:blip>
              </a:buBlip>
              <a:defRPr/>
            </a:lvl1pPr>
            <a:lvl2pPr marL="685800" indent="-228600">
              <a:buFontTx/>
              <a:buBlip>
                <a:blip r:embed="rId4">
                  <a:extLst>
                    <a:ext uri="{96DAC541-7B7A-43D3-8B79-37D633B846F1}">
                      <asvg:svgBlip xmlns="" xmlns:asvg="http://schemas.microsoft.com/office/drawing/2016/SVG/main" r:embed="rId5"/>
                    </a:ext>
                  </a:extLst>
                </a:blip>
              </a:buBlip>
              <a:defRPr/>
            </a:lvl2pPr>
            <a:lvl3pPr marL="1143000" indent="-228600">
              <a:buFontTx/>
              <a:buBlip>
                <a:blip r:embed="rId4">
                  <a:extLst>
                    <a:ext uri="{96DAC541-7B7A-43D3-8B79-37D633B846F1}">
                      <asvg:svgBlip xmlns="" xmlns:asvg="http://schemas.microsoft.com/office/drawing/2016/SVG/main" r:embed="rId5"/>
                    </a:ext>
                  </a:extLst>
                </a:blip>
              </a:buBlip>
              <a:defRPr/>
            </a:lvl3pPr>
            <a:lvl4pPr marL="1600200" indent="-228600">
              <a:buFontTx/>
              <a:buBlip>
                <a:blip r:embed="rId4">
                  <a:extLst>
                    <a:ext uri="{96DAC541-7B7A-43D3-8B79-37D633B846F1}">
                      <asvg:svgBlip xmlns="" xmlns:asvg="http://schemas.microsoft.com/office/drawing/2016/SVG/main" r:embed="rId5"/>
                    </a:ext>
                  </a:extLst>
                </a:blip>
              </a:buBlip>
              <a:defRPr/>
            </a:lvl4pPr>
            <a:lvl5pPr marL="2057400" indent="-228600">
              <a:buFontTx/>
              <a:buBlip>
                <a:blip r:embed="rId4">
                  <a:extLst>
                    <a:ext uri="{96DAC541-7B7A-43D3-8B79-37D633B846F1}">
                      <asvg:svgBlip xmlns="" xmlns:asvg="http://schemas.microsoft.com/office/drawing/2016/SVG/main" r:embed="rId5"/>
                    </a:ext>
                  </a:extLst>
                </a:blip>
              </a:buBlip>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4" name="Дата 3">
            <a:extLst>
              <a:ext uri="{FF2B5EF4-FFF2-40B4-BE49-F238E27FC236}">
                <a16:creationId xmlns:a16="http://schemas.microsoft.com/office/drawing/2014/main" xmlns="" id="{E99D55AB-A230-4101-9E87-6E4162E5910F}"/>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5" name="Нижний колонтитул 4">
            <a:extLst>
              <a:ext uri="{FF2B5EF4-FFF2-40B4-BE49-F238E27FC236}">
                <a16:creationId xmlns:a16="http://schemas.microsoft.com/office/drawing/2014/main" xmlns="" id="{B890A366-9BF3-4964-8FF8-C05850A0E48E}"/>
              </a:ext>
            </a:extLst>
          </p:cNvPr>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a:extLst>
              <a:ext uri="{FF2B5EF4-FFF2-40B4-BE49-F238E27FC236}">
                <a16:creationId xmlns:a16="http://schemas.microsoft.com/office/drawing/2014/main" xmlns="" id="{C2392333-A3F9-4591-A96D-4656EEEFAB23}"/>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pic>
        <p:nvPicPr>
          <p:cNvPr id="9" name="Рисунок 8">
            <a:extLst>
              <a:ext uri="{FF2B5EF4-FFF2-40B4-BE49-F238E27FC236}">
                <a16:creationId xmlns:a16="http://schemas.microsoft.com/office/drawing/2014/main" xmlns="" id="{FF2D4C27-85C9-4DAC-ADFF-83966B3781D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8515360" y="5792604"/>
            <a:ext cx="1227521" cy="2130792"/>
          </a:xfrm>
          <a:prstGeom prst="rect">
            <a:avLst/>
          </a:prstGeom>
        </p:spPr>
      </p:pic>
    </p:spTree>
    <p:extLst>
      <p:ext uri="{BB962C8B-B14F-4D97-AF65-F5344CB8AC3E}">
        <p14:creationId xmlns:p14="http://schemas.microsoft.com/office/powerpoint/2010/main" val="61498701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47311B76-208A-4F9C-9EC9-803DC48A99B9}"/>
              </a:ext>
            </a:extLst>
          </p:cNvPr>
          <p:cNvSpPr>
            <a:spLocks noGrp="1"/>
          </p:cNvSpPr>
          <p:nvPr>
            <p:ph type="title" hasCustomPrompt="1"/>
          </p:nvPr>
        </p:nvSpPr>
        <p:spPr>
          <a:xfrm>
            <a:off x="623897" y="0"/>
            <a:ext cx="7886699" cy="2804262"/>
          </a:xfrm>
        </p:spPr>
        <p:txBody>
          <a:bodyPr anchor="b"/>
          <a:lstStyle>
            <a:lvl1pPr>
              <a:defRPr sz="6000">
                <a:solidFill>
                  <a:srgbClr val="B91E00"/>
                </a:solidFill>
              </a:defRPr>
            </a:lvl1pPr>
          </a:lstStyle>
          <a:p>
            <a:r>
              <a:rPr lang="ru-RU" dirty="0"/>
              <a:t>ОБРАЗЕЦ ЗАГОЛОВКА</a:t>
            </a:r>
          </a:p>
        </p:txBody>
      </p:sp>
      <p:sp>
        <p:nvSpPr>
          <p:cNvPr id="3" name="Текст 2">
            <a:extLst>
              <a:ext uri="{FF2B5EF4-FFF2-40B4-BE49-F238E27FC236}">
                <a16:creationId xmlns:a16="http://schemas.microsoft.com/office/drawing/2014/main" xmlns="" id="{ECF3AF19-BCE6-4958-9FF8-8B1DACCF008F}"/>
              </a:ext>
            </a:extLst>
          </p:cNvPr>
          <p:cNvSpPr>
            <a:spLocks noGrp="1"/>
          </p:cNvSpPr>
          <p:nvPr>
            <p:ph type="body" idx="1"/>
          </p:nvPr>
        </p:nvSpPr>
        <p:spPr>
          <a:xfrm>
            <a:off x="619123" y="371641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xmlns="" id="{49DBF0A7-8B44-4841-B9B4-6E0F6F463F37}"/>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5" name="Нижний колонтитул 4">
            <a:extLst>
              <a:ext uri="{FF2B5EF4-FFF2-40B4-BE49-F238E27FC236}">
                <a16:creationId xmlns:a16="http://schemas.microsoft.com/office/drawing/2014/main" xmlns="" id="{8E031EFE-7FEA-4DD7-B2E2-0542AF5C060E}"/>
              </a:ext>
            </a:extLst>
          </p:cNvPr>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a:extLst>
              <a:ext uri="{FF2B5EF4-FFF2-40B4-BE49-F238E27FC236}">
                <a16:creationId xmlns:a16="http://schemas.microsoft.com/office/drawing/2014/main" xmlns="" id="{89755445-F416-4444-BD42-265E1F448033}"/>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pic>
        <p:nvPicPr>
          <p:cNvPr id="7" name="Рисунок 6">
            <a:extLst>
              <a:ext uri="{FF2B5EF4-FFF2-40B4-BE49-F238E27FC236}">
                <a16:creationId xmlns:a16="http://schemas.microsoft.com/office/drawing/2014/main" xmlns="" id="{8BE2B81B-152C-4AD0-A83B-C7E5FE15197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45344" y="-138026"/>
            <a:ext cx="1680519" cy="1260389"/>
          </a:xfrm>
          <a:prstGeom prst="rect">
            <a:avLst/>
          </a:prstGeom>
        </p:spPr>
      </p:pic>
      <p:sp>
        <p:nvSpPr>
          <p:cNvPr id="8" name="Прямоугольник 7">
            <a:extLst>
              <a:ext uri="{FF2B5EF4-FFF2-40B4-BE49-F238E27FC236}">
                <a16:creationId xmlns:a16="http://schemas.microsoft.com/office/drawing/2014/main" xmlns="" id="{49C4F792-BE9B-4CD0-8B16-A01D7597CF14}"/>
              </a:ext>
            </a:extLst>
          </p:cNvPr>
          <p:cNvSpPr/>
          <p:nvPr/>
        </p:nvSpPr>
        <p:spPr>
          <a:xfrm rot="5400000">
            <a:off x="4507750" y="-1070075"/>
            <a:ext cx="138026" cy="7886699"/>
          </a:xfrm>
          <a:prstGeom prst="rect">
            <a:avLst/>
          </a:prstGeom>
          <a:gradFill>
            <a:gsLst>
              <a:gs pos="0">
                <a:srgbClr val="B0E0E9"/>
              </a:gs>
              <a:gs pos="100000">
                <a:srgbClr val="009BB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Tree>
    <p:extLst>
      <p:ext uri="{BB962C8B-B14F-4D97-AF65-F5344CB8AC3E}">
        <p14:creationId xmlns:p14="http://schemas.microsoft.com/office/powerpoint/2010/main" val="383924418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Прямоугольник 7">
            <a:extLst>
              <a:ext uri="{FF2B5EF4-FFF2-40B4-BE49-F238E27FC236}">
                <a16:creationId xmlns:a16="http://schemas.microsoft.com/office/drawing/2014/main" xmlns="" id="{98EF678F-F9BA-420C-AADC-18784903AC00}"/>
              </a:ext>
            </a:extLst>
          </p:cNvPr>
          <p:cNvSpPr/>
          <p:nvPr/>
        </p:nvSpPr>
        <p:spPr>
          <a:xfrm>
            <a:off x="0" y="0"/>
            <a:ext cx="9144000" cy="6858000"/>
          </a:xfrm>
          <a:prstGeom prst="rect">
            <a:avLst/>
          </a:prstGeom>
          <a:gradFill>
            <a:gsLst>
              <a:gs pos="0">
                <a:schemeClr val="bg1"/>
              </a:gs>
              <a:gs pos="100000">
                <a:srgbClr val="009BB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2" name="Заголовок 1">
            <a:extLst>
              <a:ext uri="{FF2B5EF4-FFF2-40B4-BE49-F238E27FC236}">
                <a16:creationId xmlns:a16="http://schemas.microsoft.com/office/drawing/2014/main" xmlns="" id="{EB84B04B-A523-4DF2-80C7-47F01433C0E0}"/>
              </a:ext>
            </a:extLst>
          </p:cNvPr>
          <p:cNvSpPr>
            <a:spLocks noGrp="1"/>
          </p:cNvSpPr>
          <p:nvPr>
            <p:ph type="title"/>
          </p:nvPr>
        </p:nvSpPr>
        <p:spPr/>
        <p:txBody>
          <a:bodyPr/>
          <a:lstStyle>
            <a:lvl1pPr>
              <a:defRPr>
                <a:solidFill>
                  <a:srgbClr val="009BB9"/>
                </a:solidFill>
              </a:defRPr>
            </a:lvl1pPr>
          </a:lstStyle>
          <a:p>
            <a:r>
              <a:rPr lang="ru-RU"/>
              <a:t>Образец заголовка</a:t>
            </a:r>
            <a:endParaRPr lang="ru-RU" dirty="0"/>
          </a:p>
        </p:txBody>
      </p:sp>
      <p:sp>
        <p:nvSpPr>
          <p:cNvPr id="3" name="Объект 2">
            <a:extLst>
              <a:ext uri="{FF2B5EF4-FFF2-40B4-BE49-F238E27FC236}">
                <a16:creationId xmlns:a16="http://schemas.microsoft.com/office/drawing/2014/main" xmlns="" id="{AF5DD027-AE8A-4BC7-944F-49F9514DA897}"/>
              </a:ext>
            </a:extLst>
          </p:cNvPr>
          <p:cNvSpPr>
            <a:spLocks noGrp="1"/>
          </p:cNvSpPr>
          <p:nvPr>
            <p:ph sz="half" idx="1"/>
          </p:nvPr>
        </p:nvSpPr>
        <p:spPr>
          <a:xfrm>
            <a:off x="628650" y="1825625"/>
            <a:ext cx="3886200" cy="4351338"/>
          </a:xfrm>
        </p:spPr>
        <p:txBody>
          <a:bodyPr/>
          <a:lstStyle>
            <a:lvl1pPr>
              <a:defRPr>
                <a:solidFill>
                  <a:srgbClr val="009BB9"/>
                </a:solidFill>
              </a:defRPr>
            </a:lvl1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4" name="Объект 3">
            <a:extLst>
              <a:ext uri="{FF2B5EF4-FFF2-40B4-BE49-F238E27FC236}">
                <a16:creationId xmlns:a16="http://schemas.microsoft.com/office/drawing/2014/main" xmlns="" id="{667695E0-39AB-4A98-BD61-62E733295DF3}"/>
              </a:ext>
            </a:extLst>
          </p:cNvPr>
          <p:cNvSpPr>
            <a:spLocks noGrp="1"/>
          </p:cNvSpPr>
          <p:nvPr>
            <p:ph sz="half" idx="2"/>
          </p:nvPr>
        </p:nvSpPr>
        <p:spPr>
          <a:xfrm>
            <a:off x="4629150" y="1825625"/>
            <a:ext cx="3886200" cy="4351338"/>
          </a:xfrm>
        </p:spPr>
        <p:txBody>
          <a:bodyPr/>
          <a:lstStyle>
            <a:lvl1pPr>
              <a:defRPr>
                <a:solidFill>
                  <a:srgbClr val="009BB9"/>
                </a:solidFill>
              </a:defRPr>
            </a:lvl1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5" name="Дата 4">
            <a:extLst>
              <a:ext uri="{FF2B5EF4-FFF2-40B4-BE49-F238E27FC236}">
                <a16:creationId xmlns:a16="http://schemas.microsoft.com/office/drawing/2014/main" xmlns="" id="{F5E3AE29-ED5E-482A-B892-07D10D649CD0}"/>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6" name="Нижний колонтитул 5">
            <a:extLst>
              <a:ext uri="{FF2B5EF4-FFF2-40B4-BE49-F238E27FC236}">
                <a16:creationId xmlns:a16="http://schemas.microsoft.com/office/drawing/2014/main" xmlns="" id="{23260A7E-A37E-413E-9F48-000598EB522B}"/>
              </a:ext>
            </a:extLst>
          </p:cNvPr>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a:extLst>
              <a:ext uri="{FF2B5EF4-FFF2-40B4-BE49-F238E27FC236}">
                <a16:creationId xmlns:a16="http://schemas.microsoft.com/office/drawing/2014/main" xmlns="" id="{5A46BDAA-44DB-4F01-8085-69C62BA5D892}"/>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40483963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C5EFD972-D829-4666-968D-E067DABD59C0}"/>
              </a:ext>
            </a:extLst>
          </p:cNvPr>
          <p:cNvSpPr>
            <a:spLocks noGrp="1"/>
          </p:cNvSpPr>
          <p:nvPr>
            <p:ph type="title" hasCustomPrompt="1"/>
          </p:nvPr>
        </p:nvSpPr>
        <p:spPr>
          <a:xfrm>
            <a:off x="629841" y="365129"/>
            <a:ext cx="7886700" cy="1325563"/>
          </a:xfrm>
        </p:spPr>
        <p:txBody>
          <a:bodyPr/>
          <a:lstStyle>
            <a:lvl1pPr>
              <a:defRPr b="0">
                <a:latin typeface="Arial" panose="020B0604020202020204" pitchFamily="34" charset="0"/>
                <a:cs typeface="Arial" panose="020B0604020202020204" pitchFamily="34" charset="0"/>
              </a:defRPr>
            </a:lvl1pPr>
          </a:lstStyle>
          <a:p>
            <a:r>
              <a:rPr lang="ru-RU" dirty="0"/>
              <a:t>ОБРАЗЕЦ ЗАГОЛОВКА</a:t>
            </a:r>
          </a:p>
        </p:txBody>
      </p:sp>
      <p:sp>
        <p:nvSpPr>
          <p:cNvPr id="3" name="Текст 2">
            <a:extLst>
              <a:ext uri="{FF2B5EF4-FFF2-40B4-BE49-F238E27FC236}">
                <a16:creationId xmlns:a16="http://schemas.microsoft.com/office/drawing/2014/main" xmlns="" id="{4D098B54-0967-44A0-8603-38ABBF53FCF6}"/>
              </a:ext>
            </a:extLst>
          </p:cNvPr>
          <p:cNvSpPr>
            <a:spLocks noGrp="1"/>
          </p:cNvSpPr>
          <p:nvPr>
            <p:ph type="body" idx="1" hasCustomPrompt="1"/>
          </p:nvPr>
        </p:nvSpPr>
        <p:spPr>
          <a:xfrm>
            <a:off x="629842" y="1681163"/>
            <a:ext cx="3868340" cy="823912"/>
          </a:xfrm>
        </p:spPr>
        <p:txBody>
          <a:bodyPr anchor="b"/>
          <a:lstStyle>
            <a:lvl1pPr marL="0" indent="0">
              <a:buNone/>
              <a:defRPr sz="2400" b="1">
                <a:solidFill>
                  <a:srgbClr val="009BB9"/>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dirty="0"/>
              <a:t>ОБРАЗЕЦ ТЕКСТА</a:t>
            </a:r>
          </a:p>
        </p:txBody>
      </p:sp>
      <p:sp>
        <p:nvSpPr>
          <p:cNvPr id="4" name="Объект 3">
            <a:extLst>
              <a:ext uri="{FF2B5EF4-FFF2-40B4-BE49-F238E27FC236}">
                <a16:creationId xmlns:a16="http://schemas.microsoft.com/office/drawing/2014/main" xmlns="" id="{29C2DBF6-0866-4ECA-9F73-D035EEAE9F25}"/>
              </a:ext>
            </a:extLst>
          </p:cNvPr>
          <p:cNvSpPr>
            <a:spLocks noGrp="1"/>
          </p:cNvSpPr>
          <p:nvPr>
            <p:ph sz="half" idx="2"/>
          </p:nvPr>
        </p:nvSpPr>
        <p:spPr>
          <a:xfrm>
            <a:off x="629842" y="2505075"/>
            <a:ext cx="3868340" cy="3684588"/>
          </a:xfrm>
        </p:spPr>
        <p:txBody>
          <a:bodyPr/>
          <a:lstStyle>
            <a:lvl1pPr>
              <a:buClr>
                <a:srgbClr val="B91E00"/>
              </a:buClr>
              <a:defRPr/>
            </a:lvl1pPr>
            <a:lvl2pPr>
              <a:buClr>
                <a:srgbClr val="B91E00"/>
              </a:buClr>
              <a:defRPr/>
            </a:lvl2pPr>
            <a:lvl3pPr>
              <a:buClr>
                <a:srgbClr val="B91E00"/>
              </a:buClr>
              <a:defRPr/>
            </a:lvl3pPr>
            <a:lvl4pPr>
              <a:buClr>
                <a:srgbClr val="B91E00"/>
              </a:buClr>
              <a:defRPr/>
            </a:lvl4pPr>
            <a:lvl5pPr>
              <a:buClr>
                <a:srgbClr val="B91E00"/>
              </a:buClr>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5" name="Текст 4">
            <a:extLst>
              <a:ext uri="{FF2B5EF4-FFF2-40B4-BE49-F238E27FC236}">
                <a16:creationId xmlns:a16="http://schemas.microsoft.com/office/drawing/2014/main" xmlns="" id="{49708C46-F98E-4C62-9C19-0F4F49DFDFDE}"/>
              </a:ext>
            </a:extLst>
          </p:cNvPr>
          <p:cNvSpPr>
            <a:spLocks noGrp="1"/>
          </p:cNvSpPr>
          <p:nvPr>
            <p:ph type="body" sz="quarter" idx="3" hasCustomPrompt="1"/>
          </p:nvPr>
        </p:nvSpPr>
        <p:spPr>
          <a:xfrm>
            <a:off x="4629152" y="1681163"/>
            <a:ext cx="3887391" cy="823912"/>
          </a:xfrm>
        </p:spPr>
        <p:txBody>
          <a:bodyPr anchor="b">
            <a:normAutofit/>
          </a:bodyPr>
          <a:lstStyle>
            <a:lvl1pPr marL="0" indent="0">
              <a:buNone/>
              <a:defRPr lang="ru-RU" sz="2400" b="1" kern="1200" dirty="0" smtClean="0">
                <a:solidFill>
                  <a:srgbClr val="009BB9"/>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000"/>
              </a:spcBef>
              <a:buFont typeface="Arial" panose="020B0604020202020204" pitchFamily="34" charset="0"/>
              <a:buNone/>
            </a:pPr>
            <a:r>
              <a:rPr lang="ru-RU" dirty="0"/>
              <a:t>ОБРАЗЕЦ ТЕКСТА</a:t>
            </a:r>
          </a:p>
        </p:txBody>
      </p:sp>
      <p:sp>
        <p:nvSpPr>
          <p:cNvPr id="6" name="Объект 5">
            <a:extLst>
              <a:ext uri="{FF2B5EF4-FFF2-40B4-BE49-F238E27FC236}">
                <a16:creationId xmlns:a16="http://schemas.microsoft.com/office/drawing/2014/main" xmlns="" id="{96C6C218-0F46-405B-A77A-B456FC1DE6F9}"/>
              </a:ext>
            </a:extLst>
          </p:cNvPr>
          <p:cNvSpPr>
            <a:spLocks noGrp="1"/>
          </p:cNvSpPr>
          <p:nvPr>
            <p:ph sz="quarter" idx="4"/>
          </p:nvPr>
        </p:nvSpPr>
        <p:spPr>
          <a:xfrm>
            <a:off x="4629152" y="2505075"/>
            <a:ext cx="3887391" cy="3684588"/>
          </a:xfrm>
        </p:spPr>
        <p:txBody>
          <a:bodyPr/>
          <a:lstStyle>
            <a:lvl1pPr>
              <a:buClr>
                <a:srgbClr val="B91E00"/>
              </a:buClr>
              <a:defRPr/>
            </a:lvl1pPr>
            <a:lvl2pPr>
              <a:buClr>
                <a:srgbClr val="B91E00"/>
              </a:buClr>
              <a:defRPr/>
            </a:lvl2pPr>
            <a:lvl3pPr>
              <a:buClr>
                <a:srgbClr val="B91E00"/>
              </a:buClr>
              <a:defRPr/>
            </a:lvl3pPr>
            <a:lvl4pPr>
              <a:buClr>
                <a:srgbClr val="B91E00"/>
              </a:buClr>
              <a:defRPr/>
            </a:lvl4pPr>
            <a:lvl5pPr>
              <a:buClr>
                <a:srgbClr val="B91E00"/>
              </a:buClr>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7" name="Дата 6">
            <a:extLst>
              <a:ext uri="{FF2B5EF4-FFF2-40B4-BE49-F238E27FC236}">
                <a16:creationId xmlns:a16="http://schemas.microsoft.com/office/drawing/2014/main" xmlns="" id="{D2EE9119-E90A-42E0-9C14-2E82BF0D0CB4}"/>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8" name="Нижний колонтитул 7">
            <a:extLst>
              <a:ext uri="{FF2B5EF4-FFF2-40B4-BE49-F238E27FC236}">
                <a16:creationId xmlns:a16="http://schemas.microsoft.com/office/drawing/2014/main" xmlns="" id="{B54BF9F8-5C9C-4BCD-959D-D049A0A18027}"/>
              </a:ext>
            </a:extLst>
          </p:cNvPr>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a:extLst>
              <a:ext uri="{FF2B5EF4-FFF2-40B4-BE49-F238E27FC236}">
                <a16:creationId xmlns:a16="http://schemas.microsoft.com/office/drawing/2014/main" xmlns="" id="{415E2C6E-5603-487C-A2B5-9B2B668B4448}"/>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sp>
        <p:nvSpPr>
          <p:cNvPr id="10" name="Прямоугольник 9">
            <a:extLst>
              <a:ext uri="{FF2B5EF4-FFF2-40B4-BE49-F238E27FC236}">
                <a16:creationId xmlns:a16="http://schemas.microsoft.com/office/drawing/2014/main" xmlns="" id="{F9D0E751-E05E-41A1-B593-BCFAB9D90844}"/>
              </a:ext>
            </a:extLst>
          </p:cNvPr>
          <p:cNvSpPr/>
          <p:nvPr/>
        </p:nvSpPr>
        <p:spPr>
          <a:xfrm rot="5400000">
            <a:off x="2538781" y="570905"/>
            <a:ext cx="45719" cy="3868340"/>
          </a:xfrm>
          <a:prstGeom prst="rect">
            <a:avLst/>
          </a:prstGeom>
          <a:gradFill>
            <a:gsLst>
              <a:gs pos="0">
                <a:schemeClr val="bg1"/>
              </a:gs>
              <a:gs pos="100000">
                <a:srgbClr val="009BB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1" name="Прямоугольник 10">
            <a:extLst>
              <a:ext uri="{FF2B5EF4-FFF2-40B4-BE49-F238E27FC236}">
                <a16:creationId xmlns:a16="http://schemas.microsoft.com/office/drawing/2014/main" xmlns="" id="{46812989-E5EC-4705-9C91-632E5AA17C43}"/>
              </a:ext>
            </a:extLst>
          </p:cNvPr>
          <p:cNvSpPr/>
          <p:nvPr/>
        </p:nvSpPr>
        <p:spPr>
          <a:xfrm rot="5400000">
            <a:off x="6538090" y="592684"/>
            <a:ext cx="45719" cy="3868340"/>
          </a:xfrm>
          <a:prstGeom prst="rect">
            <a:avLst/>
          </a:prstGeom>
          <a:gradFill>
            <a:gsLst>
              <a:gs pos="0">
                <a:schemeClr val="bg1"/>
              </a:gs>
              <a:gs pos="100000">
                <a:srgbClr val="009BB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Tree>
    <p:extLst>
      <p:ext uri="{BB962C8B-B14F-4D97-AF65-F5344CB8AC3E}">
        <p14:creationId xmlns:p14="http://schemas.microsoft.com/office/powerpoint/2010/main" val="4278110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18"/>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AF252DB7-4A72-457E-8375-76D421DDFB6E}" type="datetimeFigureOut">
              <a:rPr lang="ru-RU" smtClean="0"/>
              <a:t>21.02.2023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D73DD82-F650-40B2-A7FD-CAB7D5A0BBF6}" type="slidenum">
              <a:rPr lang="ru-RU" smtClean="0"/>
              <a:t>‹#›</a:t>
            </a:fld>
            <a:endParaRPr lang="ru-RU"/>
          </a:p>
        </p:txBody>
      </p:sp>
    </p:spTree>
    <p:extLst>
      <p:ext uri="{BB962C8B-B14F-4D97-AF65-F5344CB8AC3E}">
        <p14:creationId xmlns:p14="http://schemas.microsoft.com/office/powerpoint/2010/main" val="90220654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Pr>
        <a:gradFill>
          <a:gsLst>
            <a:gs pos="0">
              <a:schemeClr val="bg1"/>
            </a:gs>
            <a:gs pos="100000">
              <a:srgbClr val="009BB9"/>
            </a:gs>
          </a:gsLst>
          <a:lin ang="5400000" scaled="1"/>
        </a:gra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DF1D64F1-24BE-491C-A564-006787D72467}"/>
              </a:ext>
            </a:extLst>
          </p:cNvPr>
          <p:cNvSpPr>
            <a:spLocks noGrp="1"/>
          </p:cNvSpPr>
          <p:nvPr>
            <p:ph type="title" hasCustomPrompt="1"/>
          </p:nvPr>
        </p:nvSpPr>
        <p:spPr/>
        <p:txBody>
          <a:bodyPr/>
          <a:lstStyle>
            <a:lvl1pPr>
              <a:defRPr>
                <a:solidFill>
                  <a:srgbClr val="B91E00"/>
                </a:solidFill>
                <a:latin typeface="Arial" panose="020B0604020202020204" pitchFamily="34" charset="0"/>
                <a:cs typeface="Arial" panose="020B0604020202020204" pitchFamily="34" charset="0"/>
              </a:defRPr>
            </a:lvl1pPr>
          </a:lstStyle>
          <a:p>
            <a:r>
              <a:rPr lang="ru-RU" dirty="0"/>
              <a:t>ОБРАЗЕЦ ЗАГОЛОВКА</a:t>
            </a:r>
          </a:p>
        </p:txBody>
      </p:sp>
      <p:sp>
        <p:nvSpPr>
          <p:cNvPr id="3" name="Дата 2">
            <a:extLst>
              <a:ext uri="{FF2B5EF4-FFF2-40B4-BE49-F238E27FC236}">
                <a16:creationId xmlns:a16="http://schemas.microsoft.com/office/drawing/2014/main" xmlns="" id="{89EE5249-55FB-4876-BA66-199AE9407E5C}"/>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4" name="Нижний колонтитул 3">
            <a:extLst>
              <a:ext uri="{FF2B5EF4-FFF2-40B4-BE49-F238E27FC236}">
                <a16:creationId xmlns:a16="http://schemas.microsoft.com/office/drawing/2014/main" xmlns="" id="{FFED1F13-300C-493B-9AF8-3D06F1B87803}"/>
              </a:ext>
            </a:extLst>
          </p:cNvPr>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a:extLst>
              <a:ext uri="{FF2B5EF4-FFF2-40B4-BE49-F238E27FC236}">
                <a16:creationId xmlns:a16="http://schemas.microsoft.com/office/drawing/2014/main" xmlns="" id="{613EEBA2-13AC-4AA6-BB2C-66F52A469E0D}"/>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pic>
        <p:nvPicPr>
          <p:cNvPr id="6" name="Рисунок 5">
            <a:extLst>
              <a:ext uri="{FF2B5EF4-FFF2-40B4-BE49-F238E27FC236}">
                <a16:creationId xmlns:a16="http://schemas.microsoft.com/office/drawing/2014/main" xmlns="" id="{7C595EE5-8C21-4E24-B483-884B1ACE74F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236775" flipH="1">
            <a:off x="8089051" y="5290954"/>
            <a:ext cx="1227521" cy="2130792"/>
          </a:xfrm>
          <a:prstGeom prst="rect">
            <a:avLst/>
          </a:prstGeom>
        </p:spPr>
      </p:pic>
    </p:spTree>
    <p:extLst>
      <p:ext uri="{BB962C8B-B14F-4D97-AF65-F5344CB8AC3E}">
        <p14:creationId xmlns:p14="http://schemas.microsoft.com/office/powerpoint/2010/main" val="187581636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xmlns="" id="{C82E0EB4-CC6B-428D-AE0A-DB2E3F00EBB3}"/>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3" name="Нижний колонтитул 2">
            <a:extLst>
              <a:ext uri="{FF2B5EF4-FFF2-40B4-BE49-F238E27FC236}">
                <a16:creationId xmlns:a16="http://schemas.microsoft.com/office/drawing/2014/main" xmlns="" id="{687F7AED-E2D5-4E44-BA2F-7987DF38CF9C}"/>
              </a:ext>
            </a:extLst>
          </p:cNvPr>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a:extLst>
              <a:ext uri="{FF2B5EF4-FFF2-40B4-BE49-F238E27FC236}">
                <a16:creationId xmlns:a16="http://schemas.microsoft.com/office/drawing/2014/main" xmlns="" id="{90331C25-31BB-4696-BF1A-F366DBF03E18}"/>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91891951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D1F02076-42B8-435A-8614-0EF649FFFF86}"/>
              </a:ext>
            </a:extLst>
          </p:cNvPr>
          <p:cNvSpPr>
            <a:spLocks noGrp="1"/>
          </p:cNvSpPr>
          <p:nvPr>
            <p:ph type="title" hasCustomPrompt="1"/>
          </p:nvPr>
        </p:nvSpPr>
        <p:spPr>
          <a:xfrm>
            <a:off x="629841" y="457200"/>
            <a:ext cx="2949178" cy="1600200"/>
          </a:xfrm>
        </p:spPr>
        <p:txBody>
          <a:bodyPr anchor="b"/>
          <a:lstStyle>
            <a:lvl1pPr>
              <a:defRPr sz="3200">
                <a:solidFill>
                  <a:srgbClr val="B91E00"/>
                </a:solidFill>
              </a:defRPr>
            </a:lvl1pPr>
          </a:lstStyle>
          <a:p>
            <a:r>
              <a:rPr lang="ru-RU" dirty="0"/>
              <a:t>ОБРАЗЕЦ ЗАГОЛОВКА</a:t>
            </a:r>
          </a:p>
        </p:txBody>
      </p:sp>
      <p:sp>
        <p:nvSpPr>
          <p:cNvPr id="3" name="Объект 2">
            <a:extLst>
              <a:ext uri="{FF2B5EF4-FFF2-40B4-BE49-F238E27FC236}">
                <a16:creationId xmlns:a16="http://schemas.microsoft.com/office/drawing/2014/main" xmlns="" id="{49CD39F7-B364-48E6-B842-5682B945EC15}"/>
              </a:ext>
            </a:extLst>
          </p:cNvPr>
          <p:cNvSpPr>
            <a:spLocks noGrp="1"/>
          </p:cNvSpPr>
          <p:nvPr>
            <p:ph idx="1"/>
          </p:nvPr>
        </p:nvSpPr>
        <p:spPr>
          <a:xfrm>
            <a:off x="3887391" y="987444"/>
            <a:ext cx="4629150" cy="4873625"/>
          </a:xfrm>
        </p:spPr>
        <p:txBody>
          <a:bodyPr/>
          <a:lstStyle>
            <a:lvl1pPr>
              <a:defRPr sz="3200">
                <a:solidFill>
                  <a:srgbClr val="009BB9"/>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4" name="Текст 3">
            <a:extLst>
              <a:ext uri="{FF2B5EF4-FFF2-40B4-BE49-F238E27FC236}">
                <a16:creationId xmlns:a16="http://schemas.microsoft.com/office/drawing/2014/main" xmlns="" id="{732F71CD-C9C2-4F5F-A182-E9135D52C458}"/>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xmlns="" id="{0833458D-4E10-43BD-B2DF-6B6795725F7B}"/>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6" name="Нижний колонтитул 5">
            <a:extLst>
              <a:ext uri="{FF2B5EF4-FFF2-40B4-BE49-F238E27FC236}">
                <a16:creationId xmlns:a16="http://schemas.microsoft.com/office/drawing/2014/main" xmlns="" id="{D365D1F8-375C-4F04-B68D-2F864845A603}"/>
              </a:ext>
            </a:extLst>
          </p:cNvPr>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a:extLst>
              <a:ext uri="{FF2B5EF4-FFF2-40B4-BE49-F238E27FC236}">
                <a16:creationId xmlns:a16="http://schemas.microsoft.com/office/drawing/2014/main" xmlns="" id="{246731C4-40FC-4E27-AE4F-C4350B821160}"/>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pic>
        <p:nvPicPr>
          <p:cNvPr id="9" name="Рисунок 8">
            <a:extLst>
              <a:ext uri="{FF2B5EF4-FFF2-40B4-BE49-F238E27FC236}">
                <a16:creationId xmlns:a16="http://schemas.microsoft.com/office/drawing/2014/main" xmlns="" id="{3EF11E1A-523A-4377-95F7-6D19661E615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8244499" y="4803592"/>
            <a:ext cx="1227521" cy="2130792"/>
          </a:xfrm>
          <a:prstGeom prst="rect">
            <a:avLst/>
          </a:prstGeom>
        </p:spPr>
      </p:pic>
    </p:spTree>
    <p:extLst>
      <p:ext uri="{BB962C8B-B14F-4D97-AF65-F5344CB8AC3E}">
        <p14:creationId xmlns:p14="http://schemas.microsoft.com/office/powerpoint/2010/main" val="23703275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A97605B8-2429-4A95-B98E-7C500389DF4B}"/>
              </a:ext>
            </a:extLst>
          </p:cNvPr>
          <p:cNvSpPr>
            <a:spLocks noGrp="1"/>
          </p:cNvSpPr>
          <p:nvPr>
            <p:ph type="title" hasCustomPrompt="1"/>
          </p:nvPr>
        </p:nvSpPr>
        <p:spPr>
          <a:xfrm>
            <a:off x="628651" y="213519"/>
            <a:ext cx="3670310" cy="1600200"/>
          </a:xfrm>
        </p:spPr>
        <p:txBody>
          <a:bodyPr anchor="b"/>
          <a:lstStyle>
            <a:lvl1pPr>
              <a:defRPr sz="3200">
                <a:solidFill>
                  <a:srgbClr val="B91E00"/>
                </a:solidFill>
                <a:latin typeface="+mn-lt"/>
              </a:defRPr>
            </a:lvl1pPr>
          </a:lstStyle>
          <a:p>
            <a:r>
              <a:rPr lang="ru-RU" dirty="0"/>
              <a:t>ОБРАЗЕЦ ЗАГОЛОВКА</a:t>
            </a:r>
          </a:p>
        </p:txBody>
      </p:sp>
      <p:sp>
        <p:nvSpPr>
          <p:cNvPr id="4" name="Текст 3">
            <a:extLst>
              <a:ext uri="{FF2B5EF4-FFF2-40B4-BE49-F238E27FC236}">
                <a16:creationId xmlns:a16="http://schemas.microsoft.com/office/drawing/2014/main" xmlns="" id="{EFF6BBF2-92A0-42F5-8777-512C86FAAA11}"/>
              </a:ext>
            </a:extLst>
          </p:cNvPr>
          <p:cNvSpPr>
            <a:spLocks noGrp="1"/>
          </p:cNvSpPr>
          <p:nvPr>
            <p:ph type="body" sz="half" idx="2"/>
          </p:nvPr>
        </p:nvSpPr>
        <p:spPr>
          <a:xfrm>
            <a:off x="629851" y="2057400"/>
            <a:ext cx="366911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xmlns="" id="{1911F1C3-9527-4F7C-961D-81DEFB585C20}"/>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6" name="Нижний колонтитул 5">
            <a:extLst>
              <a:ext uri="{FF2B5EF4-FFF2-40B4-BE49-F238E27FC236}">
                <a16:creationId xmlns:a16="http://schemas.microsoft.com/office/drawing/2014/main" xmlns="" id="{45D06A44-E768-4DA2-83BB-BE017AC0D9C9}"/>
              </a:ext>
            </a:extLst>
          </p:cNvPr>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a:extLst>
              <a:ext uri="{FF2B5EF4-FFF2-40B4-BE49-F238E27FC236}">
                <a16:creationId xmlns:a16="http://schemas.microsoft.com/office/drawing/2014/main" xmlns="" id="{4B560175-5640-4E19-9C91-F5774FB877FF}"/>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sp>
        <p:nvSpPr>
          <p:cNvPr id="9" name="Овал 8">
            <a:extLst>
              <a:ext uri="{FF2B5EF4-FFF2-40B4-BE49-F238E27FC236}">
                <a16:creationId xmlns:a16="http://schemas.microsoft.com/office/drawing/2014/main" xmlns="" id="{671CF228-53A7-4519-B16B-59C9EDCC2610}"/>
              </a:ext>
            </a:extLst>
          </p:cNvPr>
          <p:cNvSpPr/>
          <p:nvPr/>
        </p:nvSpPr>
        <p:spPr>
          <a:xfrm>
            <a:off x="4579723" y="-477236"/>
            <a:ext cx="4759668" cy="6346224"/>
          </a:xfrm>
          <a:prstGeom prst="ellipse">
            <a:avLst/>
          </a:prstGeom>
          <a:pattFill prst="smConfetti">
            <a:fgClr>
              <a:schemeClr val="accent1"/>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0" name="Овал 9">
            <a:extLst>
              <a:ext uri="{FF2B5EF4-FFF2-40B4-BE49-F238E27FC236}">
                <a16:creationId xmlns:a16="http://schemas.microsoft.com/office/drawing/2014/main" xmlns="" id="{4C5524BB-4712-4536-98EB-8940B1AF8766}"/>
              </a:ext>
            </a:extLst>
          </p:cNvPr>
          <p:cNvSpPr/>
          <p:nvPr/>
        </p:nvSpPr>
        <p:spPr>
          <a:xfrm>
            <a:off x="4943903" y="-234456"/>
            <a:ext cx="4395497" cy="5860663"/>
          </a:xfrm>
          <a:prstGeom prst="ellipse">
            <a:avLst/>
          </a:prstGeom>
          <a:blipFill>
            <a:blip r:embed="rId2">
              <a:extLst>
                <a:ext uri="{837473B0-CC2E-450A-ABE3-18F120FF3D39}">
                  <a1611:picAttrSrcUrl xmlns="" xmlns:a1611="http://schemas.microsoft.com/office/drawing/2016/11/main" r:id="rId3"/>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Tree>
    <p:extLst>
      <p:ext uri="{BB962C8B-B14F-4D97-AF65-F5344CB8AC3E}">
        <p14:creationId xmlns:p14="http://schemas.microsoft.com/office/powerpoint/2010/main" val="290875493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6FDDEE73-0D29-4719-AA74-610FC4180290}"/>
              </a:ext>
            </a:extLst>
          </p:cNvPr>
          <p:cNvSpPr>
            <a:spLocks noGrp="1"/>
          </p:cNvSpPr>
          <p:nvPr>
            <p:ph type="title" hasCustomPrompt="1"/>
          </p:nvPr>
        </p:nvSpPr>
        <p:spPr/>
        <p:txBody>
          <a:bodyPr/>
          <a:lstStyle>
            <a:lvl1pPr>
              <a:defRPr>
                <a:solidFill>
                  <a:srgbClr val="009BB9"/>
                </a:solidFill>
                <a:latin typeface="Arial" panose="020B0604020202020204" pitchFamily="34" charset="0"/>
                <a:cs typeface="Arial" panose="020B0604020202020204" pitchFamily="34" charset="0"/>
              </a:defRPr>
            </a:lvl1pPr>
          </a:lstStyle>
          <a:p>
            <a:r>
              <a:rPr lang="ru-RU" dirty="0"/>
              <a:t>ОБРАЗЕЦ ЗАГОЛОВКА</a:t>
            </a:r>
          </a:p>
        </p:txBody>
      </p:sp>
      <p:sp>
        <p:nvSpPr>
          <p:cNvPr id="3" name="Вертикальный текст 2">
            <a:extLst>
              <a:ext uri="{FF2B5EF4-FFF2-40B4-BE49-F238E27FC236}">
                <a16:creationId xmlns:a16="http://schemas.microsoft.com/office/drawing/2014/main" xmlns="" id="{D57153FD-E27B-4D5E-A63F-BB686925A05D}"/>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4" name="Дата 3">
            <a:extLst>
              <a:ext uri="{FF2B5EF4-FFF2-40B4-BE49-F238E27FC236}">
                <a16:creationId xmlns:a16="http://schemas.microsoft.com/office/drawing/2014/main" xmlns="" id="{DE5D84A4-C043-4AEF-AD56-2C6926910007}"/>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5" name="Нижний колонтитул 4">
            <a:extLst>
              <a:ext uri="{FF2B5EF4-FFF2-40B4-BE49-F238E27FC236}">
                <a16:creationId xmlns:a16="http://schemas.microsoft.com/office/drawing/2014/main" xmlns="" id="{3E7F3AA1-1CD2-4CDA-B0F2-EDDC5294BD78}"/>
              </a:ext>
            </a:extLst>
          </p:cNvPr>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a:extLst>
              <a:ext uri="{FF2B5EF4-FFF2-40B4-BE49-F238E27FC236}">
                <a16:creationId xmlns:a16="http://schemas.microsoft.com/office/drawing/2014/main" xmlns="" id="{E1841BE2-5678-4A65-9EAF-0689B4FE1E71}"/>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pic>
        <p:nvPicPr>
          <p:cNvPr id="7" name="Рисунок 6">
            <a:extLst>
              <a:ext uri="{FF2B5EF4-FFF2-40B4-BE49-F238E27FC236}">
                <a16:creationId xmlns:a16="http://schemas.microsoft.com/office/drawing/2014/main" xmlns="" id="{336C37F1-2DB0-4005-99DF-3950648D9C7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8374244" y="-305167"/>
            <a:ext cx="1227521" cy="2130792"/>
          </a:xfrm>
          <a:prstGeom prst="rect">
            <a:avLst/>
          </a:prstGeom>
        </p:spPr>
      </p:pic>
      <p:pic>
        <p:nvPicPr>
          <p:cNvPr id="8" name="Рисунок 7">
            <a:extLst>
              <a:ext uri="{FF2B5EF4-FFF2-40B4-BE49-F238E27FC236}">
                <a16:creationId xmlns:a16="http://schemas.microsoft.com/office/drawing/2014/main" xmlns="" id="{BA688680-2328-4C2B-9813-68ED93FA685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5839" y="3767609"/>
            <a:ext cx="1891677" cy="3283666"/>
          </a:xfrm>
          <a:prstGeom prst="rect">
            <a:avLst/>
          </a:prstGeom>
        </p:spPr>
      </p:pic>
    </p:spTree>
    <p:extLst>
      <p:ext uri="{BB962C8B-B14F-4D97-AF65-F5344CB8AC3E}">
        <p14:creationId xmlns:p14="http://schemas.microsoft.com/office/powerpoint/2010/main" val="223317039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xmlns="" id="{D6B4552C-F10E-480C-94D4-F15B32D26895}"/>
              </a:ext>
            </a:extLst>
          </p:cNvPr>
          <p:cNvSpPr>
            <a:spLocks noGrp="1"/>
          </p:cNvSpPr>
          <p:nvPr>
            <p:ph type="title" orient="vert"/>
          </p:nvPr>
        </p:nvSpPr>
        <p:spPr>
          <a:xfrm>
            <a:off x="6543676" y="365125"/>
            <a:ext cx="1971675"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xmlns="" id="{15AD0A30-F860-43B0-9F48-5CA57BCC6A2D}"/>
              </a:ext>
            </a:extLst>
          </p:cNvPr>
          <p:cNvSpPr>
            <a:spLocks noGrp="1"/>
          </p:cNvSpPr>
          <p:nvPr>
            <p:ph type="body" orient="vert" idx="1"/>
          </p:nvPr>
        </p:nvSpPr>
        <p:spPr>
          <a:xfrm>
            <a:off x="628652" y="365125"/>
            <a:ext cx="5800725"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2928DD76-2CDB-431B-90A6-B6B31F89C123}"/>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5" name="Нижний колонтитул 4">
            <a:extLst>
              <a:ext uri="{FF2B5EF4-FFF2-40B4-BE49-F238E27FC236}">
                <a16:creationId xmlns:a16="http://schemas.microsoft.com/office/drawing/2014/main" xmlns="" id="{795EF440-9EEA-49C8-879F-A00CE4B1E537}"/>
              </a:ext>
            </a:extLst>
          </p:cNvPr>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a:extLst>
              <a:ext uri="{FF2B5EF4-FFF2-40B4-BE49-F238E27FC236}">
                <a16:creationId xmlns:a16="http://schemas.microsoft.com/office/drawing/2014/main" xmlns="" id="{13C735F3-9209-4ACF-8B57-56092D64F3ED}"/>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96720268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Blank color">
  <p:cSld name="Blank color">
    <p:bg>
      <p:bgPr>
        <a:gradFill>
          <a:gsLst>
            <a:gs pos="0">
              <a:schemeClr val="accent2"/>
            </a:gs>
            <a:gs pos="72000">
              <a:schemeClr val="accent3"/>
            </a:gs>
            <a:gs pos="100000">
              <a:schemeClr val="accent3"/>
            </a:gs>
          </a:gsLst>
          <a:lin ang="5400700" scaled="0"/>
        </a:gradFill>
        <a:effectLst/>
      </p:bgPr>
    </p:bg>
    <p:spTree>
      <p:nvGrpSpPr>
        <p:cNvPr id="1" name="Shape 72"/>
        <p:cNvGrpSpPr/>
        <p:nvPr/>
      </p:nvGrpSpPr>
      <p:grpSpPr>
        <a:xfrm>
          <a:off x="0" y="0"/>
          <a:ext cx="0" cy="0"/>
          <a:chOff x="0" y="0"/>
          <a:chExt cx="0" cy="0"/>
        </a:xfrm>
      </p:grpSpPr>
      <p:sp>
        <p:nvSpPr>
          <p:cNvPr id="73" name="Google Shape;73;p11"/>
          <p:cNvSpPr txBox="1">
            <a:spLocks noGrp="1"/>
          </p:cNvSpPr>
          <p:nvPr>
            <p:ph type="sldNum" idx="12"/>
          </p:nvPr>
        </p:nvSpPr>
        <p:spPr>
          <a:xfrm>
            <a:off x="8480584" y="6333135"/>
            <a:ext cx="548700" cy="5248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solidFill>
                  <a:prstClr val="black">
                    <a:tint val="75000"/>
                  </a:prstClr>
                </a:solidFill>
              </a:rPr>
              <a:pPr/>
              <a:t>‹#›</a:t>
            </a:fld>
            <a:endParaRPr lang="en">
              <a:solidFill>
                <a:prstClr val="black">
                  <a:tint val="75000"/>
                </a:prstClr>
              </a:solidFill>
            </a:endParaRPr>
          </a:p>
        </p:txBody>
      </p:sp>
      <p:sp>
        <p:nvSpPr>
          <p:cNvPr id="74" name="Google Shape;74;p11"/>
          <p:cNvSpPr/>
          <p:nvPr/>
        </p:nvSpPr>
        <p:spPr>
          <a:xfrm>
            <a:off x="7217006" y="0"/>
            <a:ext cx="1927002" cy="6858000"/>
          </a:xfrm>
          <a:custGeom>
            <a:avLst/>
            <a:gdLst/>
            <a:ahLst/>
            <a:cxnLst/>
            <a:rect l="l" t="t" r="r" b="b"/>
            <a:pathLst>
              <a:path w="2569336" h="6858000" extrusionOk="0">
                <a:moveTo>
                  <a:pt x="1256538" y="0"/>
                </a:moveTo>
                <a:cubicBezTo>
                  <a:pt x="1569466" y="775024"/>
                  <a:pt x="1729804" y="1603165"/>
                  <a:pt x="1728788" y="2438972"/>
                </a:cubicBezTo>
                <a:cubicBezTo>
                  <a:pt x="1728788" y="4144582"/>
                  <a:pt x="1073023" y="5696966"/>
                  <a:pt x="0" y="6858000"/>
                </a:cubicBezTo>
                <a:lnTo>
                  <a:pt x="2569337" y="6858000"/>
                </a:lnTo>
                <a:lnTo>
                  <a:pt x="2569337" y="0"/>
                </a:lnTo>
                <a:close/>
              </a:path>
            </a:pathLst>
          </a:custGeom>
          <a:solidFill>
            <a:srgbClr val="FFFFFF">
              <a:alpha val="20670"/>
            </a:srgbClr>
          </a:solidFill>
          <a:ln>
            <a:noFill/>
          </a:ln>
        </p:spPr>
        <p:txBody>
          <a:bodyPr spcFirstLastPara="1" wrap="square" lIns="121900" tIns="60933" rIns="121900" bIns="60933" anchor="ctr" anchorCtr="0">
            <a:noAutofit/>
          </a:bodyPr>
          <a:lstStyle/>
          <a:p>
            <a:endParaRPr sz="2400">
              <a:solidFill>
                <a:prstClr val="black"/>
              </a:solidFill>
              <a:latin typeface="Calibri"/>
              <a:ea typeface="Calibri"/>
              <a:cs typeface="Calibri"/>
              <a:sym typeface="Calibri"/>
            </a:endParaRPr>
          </a:p>
        </p:txBody>
      </p:sp>
      <p:sp>
        <p:nvSpPr>
          <p:cNvPr id="75" name="Google Shape;75;p11"/>
          <p:cNvSpPr/>
          <p:nvPr/>
        </p:nvSpPr>
        <p:spPr>
          <a:xfrm>
            <a:off x="7366597" y="0"/>
            <a:ext cx="1777412" cy="6858000"/>
          </a:xfrm>
          <a:custGeom>
            <a:avLst/>
            <a:gdLst/>
            <a:ahLst/>
            <a:cxnLst/>
            <a:rect l="l" t="t" r="r" b="b"/>
            <a:pathLst>
              <a:path w="2369883" h="6858000" extrusionOk="0">
                <a:moveTo>
                  <a:pt x="0" y="0"/>
                </a:moveTo>
                <a:cubicBezTo>
                  <a:pt x="1144905" y="1173671"/>
                  <a:pt x="1850327" y="2777998"/>
                  <a:pt x="1850327" y="4547172"/>
                </a:cubicBezTo>
                <a:cubicBezTo>
                  <a:pt x="1851215" y="5336680"/>
                  <a:pt x="1708277" y="6119749"/>
                  <a:pt x="1428432" y="6858000"/>
                </a:cubicBezTo>
                <a:lnTo>
                  <a:pt x="2369883" y="6858000"/>
                </a:lnTo>
                <a:lnTo>
                  <a:pt x="2369883" y="0"/>
                </a:lnTo>
                <a:close/>
              </a:path>
            </a:pathLst>
          </a:custGeom>
          <a:solidFill>
            <a:srgbClr val="FFFFFF">
              <a:alpha val="20670"/>
            </a:srgbClr>
          </a:solidFill>
          <a:ln>
            <a:noFill/>
          </a:ln>
        </p:spPr>
        <p:txBody>
          <a:bodyPr spcFirstLastPara="1" wrap="square" lIns="121900" tIns="60933" rIns="121900" bIns="60933" anchor="ctr" anchorCtr="0">
            <a:noAutofit/>
          </a:bodyPr>
          <a:lstStyle/>
          <a:p>
            <a:endParaRPr sz="2400">
              <a:solidFill>
                <a:prstClr val="black"/>
              </a:solidFill>
              <a:latin typeface="Calibri"/>
              <a:ea typeface="Calibri"/>
              <a:cs typeface="Calibri"/>
              <a:sym typeface="Calibri"/>
            </a:endParaRPr>
          </a:p>
        </p:txBody>
      </p:sp>
      <p:sp>
        <p:nvSpPr>
          <p:cNvPr id="76" name="Google Shape;76;p11"/>
          <p:cNvSpPr/>
          <p:nvPr/>
        </p:nvSpPr>
        <p:spPr>
          <a:xfrm>
            <a:off x="7765455" y="1"/>
            <a:ext cx="1378552" cy="1858772"/>
          </a:xfrm>
          <a:custGeom>
            <a:avLst/>
            <a:gdLst/>
            <a:ahLst/>
            <a:cxnLst/>
            <a:rect l="l" t="t" r="r" b="b"/>
            <a:pathLst>
              <a:path w="1838070" h="1858772" extrusionOk="0">
                <a:moveTo>
                  <a:pt x="1838071" y="1858772"/>
                </a:moveTo>
                <a:lnTo>
                  <a:pt x="1838071" y="0"/>
                </a:lnTo>
                <a:lnTo>
                  <a:pt x="0" y="0"/>
                </a:lnTo>
                <a:cubicBezTo>
                  <a:pt x="731393" y="489734"/>
                  <a:pt x="1356551" y="1121924"/>
                  <a:pt x="1838071" y="1858772"/>
                </a:cubicBezTo>
                <a:close/>
              </a:path>
            </a:pathLst>
          </a:custGeom>
          <a:solidFill>
            <a:srgbClr val="FFFFFF">
              <a:alpha val="20670"/>
            </a:srgbClr>
          </a:solidFill>
          <a:ln>
            <a:noFill/>
          </a:ln>
        </p:spPr>
        <p:txBody>
          <a:bodyPr spcFirstLastPara="1" wrap="square" lIns="121900" tIns="60933" rIns="121900" bIns="60933" anchor="ctr" anchorCtr="0">
            <a:noAutofit/>
          </a:bodyPr>
          <a:lstStyle/>
          <a:p>
            <a:endParaRPr sz="2400">
              <a:solidFill>
                <a:prstClr val="black"/>
              </a:solidFill>
              <a:latin typeface="Calibri"/>
              <a:ea typeface="Calibri"/>
              <a:cs typeface="Calibri"/>
              <a:sym typeface="Calibri"/>
            </a:endParaRPr>
          </a:p>
        </p:txBody>
      </p:sp>
      <p:sp>
        <p:nvSpPr>
          <p:cNvPr id="77" name="Google Shape;77;p11"/>
          <p:cNvSpPr/>
          <p:nvPr/>
        </p:nvSpPr>
        <p:spPr>
          <a:xfrm rot="10800000">
            <a:off x="6" y="0"/>
            <a:ext cx="1927002" cy="6858000"/>
          </a:xfrm>
          <a:custGeom>
            <a:avLst/>
            <a:gdLst/>
            <a:ahLst/>
            <a:cxnLst/>
            <a:rect l="l" t="t" r="r" b="b"/>
            <a:pathLst>
              <a:path w="2569336" h="6858000" extrusionOk="0">
                <a:moveTo>
                  <a:pt x="1256538" y="0"/>
                </a:moveTo>
                <a:cubicBezTo>
                  <a:pt x="1569466" y="775024"/>
                  <a:pt x="1729804" y="1603165"/>
                  <a:pt x="1728788" y="2438972"/>
                </a:cubicBezTo>
                <a:cubicBezTo>
                  <a:pt x="1728788" y="4144582"/>
                  <a:pt x="1073023" y="5696966"/>
                  <a:pt x="0" y="6858000"/>
                </a:cubicBezTo>
                <a:lnTo>
                  <a:pt x="2569337" y="6858000"/>
                </a:lnTo>
                <a:lnTo>
                  <a:pt x="2569337" y="0"/>
                </a:lnTo>
                <a:close/>
              </a:path>
            </a:pathLst>
          </a:custGeom>
          <a:solidFill>
            <a:srgbClr val="FFFFFF">
              <a:alpha val="20670"/>
            </a:srgbClr>
          </a:solidFill>
          <a:ln>
            <a:noFill/>
          </a:ln>
        </p:spPr>
        <p:txBody>
          <a:bodyPr spcFirstLastPara="1" wrap="square" lIns="121900" tIns="60933" rIns="121900" bIns="60933" anchor="ctr" anchorCtr="0">
            <a:noAutofit/>
          </a:bodyPr>
          <a:lstStyle/>
          <a:p>
            <a:endParaRPr sz="2400">
              <a:solidFill>
                <a:prstClr val="black"/>
              </a:solidFill>
              <a:latin typeface="Calibri"/>
              <a:ea typeface="Calibri"/>
              <a:cs typeface="Calibri"/>
              <a:sym typeface="Calibri"/>
            </a:endParaRPr>
          </a:p>
        </p:txBody>
      </p:sp>
      <p:sp>
        <p:nvSpPr>
          <p:cNvPr id="78" name="Google Shape;78;p11"/>
          <p:cNvSpPr/>
          <p:nvPr/>
        </p:nvSpPr>
        <p:spPr>
          <a:xfrm rot="10800000">
            <a:off x="7" y="0"/>
            <a:ext cx="1777412" cy="6858000"/>
          </a:xfrm>
          <a:custGeom>
            <a:avLst/>
            <a:gdLst/>
            <a:ahLst/>
            <a:cxnLst/>
            <a:rect l="l" t="t" r="r" b="b"/>
            <a:pathLst>
              <a:path w="2369883" h="6858000" extrusionOk="0">
                <a:moveTo>
                  <a:pt x="0" y="0"/>
                </a:moveTo>
                <a:cubicBezTo>
                  <a:pt x="1144905" y="1173671"/>
                  <a:pt x="1850327" y="2777998"/>
                  <a:pt x="1850327" y="4547172"/>
                </a:cubicBezTo>
                <a:cubicBezTo>
                  <a:pt x="1851215" y="5336680"/>
                  <a:pt x="1708277" y="6119749"/>
                  <a:pt x="1428432" y="6858000"/>
                </a:cubicBezTo>
                <a:lnTo>
                  <a:pt x="2369883" y="6858000"/>
                </a:lnTo>
                <a:lnTo>
                  <a:pt x="2369883" y="0"/>
                </a:lnTo>
                <a:close/>
              </a:path>
            </a:pathLst>
          </a:custGeom>
          <a:solidFill>
            <a:srgbClr val="FFFFFF">
              <a:alpha val="20670"/>
            </a:srgbClr>
          </a:solidFill>
          <a:ln>
            <a:noFill/>
          </a:ln>
        </p:spPr>
        <p:txBody>
          <a:bodyPr spcFirstLastPara="1" wrap="square" lIns="121900" tIns="60933" rIns="121900" bIns="60933" anchor="ctr" anchorCtr="0">
            <a:noAutofit/>
          </a:bodyPr>
          <a:lstStyle/>
          <a:p>
            <a:endParaRPr sz="2400">
              <a:solidFill>
                <a:prstClr val="black"/>
              </a:solidFill>
              <a:latin typeface="Calibri"/>
              <a:ea typeface="Calibri"/>
              <a:cs typeface="Calibri"/>
              <a:sym typeface="Calibri"/>
            </a:endParaRPr>
          </a:p>
        </p:txBody>
      </p:sp>
      <p:sp>
        <p:nvSpPr>
          <p:cNvPr id="79" name="Google Shape;79;p11"/>
          <p:cNvSpPr/>
          <p:nvPr/>
        </p:nvSpPr>
        <p:spPr>
          <a:xfrm rot="10800000">
            <a:off x="19" y="4999229"/>
            <a:ext cx="1378553" cy="1858772"/>
          </a:xfrm>
          <a:custGeom>
            <a:avLst/>
            <a:gdLst/>
            <a:ahLst/>
            <a:cxnLst/>
            <a:rect l="l" t="t" r="r" b="b"/>
            <a:pathLst>
              <a:path w="1838070" h="1858772" extrusionOk="0">
                <a:moveTo>
                  <a:pt x="1838071" y="1858772"/>
                </a:moveTo>
                <a:lnTo>
                  <a:pt x="1838071" y="0"/>
                </a:lnTo>
                <a:lnTo>
                  <a:pt x="0" y="0"/>
                </a:lnTo>
                <a:cubicBezTo>
                  <a:pt x="731393" y="489734"/>
                  <a:pt x="1356551" y="1121924"/>
                  <a:pt x="1838071" y="1858772"/>
                </a:cubicBezTo>
                <a:close/>
              </a:path>
            </a:pathLst>
          </a:custGeom>
          <a:solidFill>
            <a:srgbClr val="FFFFFF">
              <a:alpha val="20670"/>
            </a:srgbClr>
          </a:solidFill>
          <a:ln>
            <a:noFill/>
          </a:ln>
        </p:spPr>
        <p:txBody>
          <a:bodyPr spcFirstLastPara="1" wrap="square" lIns="121900" tIns="60933" rIns="121900" bIns="60933" anchor="ctr" anchorCtr="0">
            <a:noAutofit/>
          </a:bodyPr>
          <a:lstStyle/>
          <a:p>
            <a:endParaRPr sz="2400">
              <a:solidFill>
                <a:prstClr val="black"/>
              </a:solidFill>
              <a:latin typeface="Calibri"/>
              <a:ea typeface="Calibri"/>
              <a:cs typeface="Calibri"/>
              <a:sym typeface="Calibri"/>
            </a:endParaRPr>
          </a:p>
        </p:txBody>
      </p:sp>
    </p:spTree>
    <p:extLst>
      <p:ext uri="{BB962C8B-B14F-4D97-AF65-F5344CB8AC3E}">
        <p14:creationId xmlns:p14="http://schemas.microsoft.com/office/powerpoint/2010/main" val="426847343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99"/>
        <p:cNvGrpSpPr/>
        <p:nvPr/>
      </p:nvGrpSpPr>
      <p:grpSpPr>
        <a:xfrm>
          <a:off x="0" y="0"/>
          <a:ext cx="0" cy="0"/>
          <a:chOff x="0" y="0"/>
          <a:chExt cx="0" cy="0"/>
        </a:xfrm>
      </p:grpSpPr>
      <p:sp>
        <p:nvSpPr>
          <p:cNvPr id="100" name="Google Shape;100;p16"/>
          <p:cNvSpPr txBox="1">
            <a:spLocks noGrp="1"/>
          </p:cNvSpPr>
          <p:nvPr>
            <p:ph type="title"/>
          </p:nvPr>
        </p:nvSpPr>
        <p:spPr>
          <a:xfrm>
            <a:off x="713225" y="593367"/>
            <a:ext cx="77175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cxnSp>
        <p:nvCxnSpPr>
          <p:cNvPr id="101" name="Google Shape;101;p16"/>
          <p:cNvCxnSpPr/>
          <p:nvPr/>
        </p:nvCxnSpPr>
        <p:spPr>
          <a:xfrm>
            <a:off x="-72550" y="365467"/>
            <a:ext cx="9287400" cy="0"/>
          </a:xfrm>
          <a:prstGeom prst="straightConnector1">
            <a:avLst/>
          </a:prstGeom>
          <a:noFill/>
          <a:ln w="28575" cap="flat" cmpd="sng">
            <a:solidFill>
              <a:schemeClr val="accent1"/>
            </a:solidFill>
            <a:prstDash val="solid"/>
            <a:round/>
            <a:headEnd type="none" w="med" len="med"/>
            <a:tailEnd type="none" w="med" len="med"/>
          </a:ln>
        </p:spPr>
      </p:cxnSp>
      <p:cxnSp>
        <p:nvCxnSpPr>
          <p:cNvPr id="102" name="Google Shape;102;p16"/>
          <p:cNvCxnSpPr/>
          <p:nvPr/>
        </p:nvCxnSpPr>
        <p:spPr>
          <a:xfrm>
            <a:off x="-72550" y="6503267"/>
            <a:ext cx="9287400" cy="0"/>
          </a:xfrm>
          <a:prstGeom prst="straightConnector1">
            <a:avLst/>
          </a:prstGeom>
          <a:noFill/>
          <a:ln w="28575" cap="flat" cmpd="sng">
            <a:solidFill>
              <a:schemeClr val="accent1"/>
            </a:solidFill>
            <a:prstDash val="solid"/>
            <a:round/>
            <a:headEnd type="none" w="med" len="med"/>
            <a:tailEnd type="none" w="med" len="med"/>
          </a:ln>
        </p:spPr>
      </p:cxnSp>
      <p:cxnSp>
        <p:nvCxnSpPr>
          <p:cNvPr id="103" name="Google Shape;103;p16"/>
          <p:cNvCxnSpPr/>
          <p:nvPr/>
        </p:nvCxnSpPr>
        <p:spPr>
          <a:xfrm>
            <a:off x="7207350" y="-204233"/>
            <a:ext cx="2120400" cy="1698400"/>
          </a:xfrm>
          <a:prstGeom prst="curvedConnector3">
            <a:avLst>
              <a:gd name="adj1" fmla="val 50000"/>
            </a:avLst>
          </a:prstGeom>
          <a:noFill/>
          <a:ln w="28575" cap="flat" cmpd="sng">
            <a:solidFill>
              <a:schemeClr val="accent2"/>
            </a:solidFill>
            <a:prstDash val="solid"/>
            <a:round/>
            <a:headEnd type="none" w="med" len="med"/>
            <a:tailEnd type="none" w="med" len="med"/>
          </a:ln>
        </p:spPr>
      </p:cxnSp>
    </p:spTree>
    <p:extLst>
      <p:ext uri="{BB962C8B-B14F-4D97-AF65-F5344CB8AC3E}">
        <p14:creationId xmlns:p14="http://schemas.microsoft.com/office/powerpoint/2010/main" val="341721372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7E39A269-4CB7-43D1-8E1B-2F49F8B6785F}"/>
              </a:ext>
            </a:extLst>
          </p:cNvPr>
          <p:cNvSpPr>
            <a:spLocks noGrp="1"/>
          </p:cNvSpPr>
          <p:nvPr>
            <p:ph type="ctrTitle" hasCustomPrompt="1"/>
          </p:nvPr>
        </p:nvSpPr>
        <p:spPr>
          <a:xfrm>
            <a:off x="1143000" y="1122363"/>
            <a:ext cx="6858000" cy="2387600"/>
          </a:xfrm>
        </p:spPr>
        <p:txBody>
          <a:bodyPr anchor="b"/>
          <a:lstStyle>
            <a:lvl1pPr algn="l">
              <a:defRPr sz="6000">
                <a:solidFill>
                  <a:srgbClr val="009BB9"/>
                </a:solidFill>
              </a:defRPr>
            </a:lvl1pPr>
          </a:lstStyle>
          <a:p>
            <a:r>
              <a:rPr lang="ru-RU" dirty="0"/>
              <a:t>ОБРАЗЕЦ ЗАГОЛОВКА</a:t>
            </a:r>
          </a:p>
        </p:txBody>
      </p:sp>
      <p:sp>
        <p:nvSpPr>
          <p:cNvPr id="3" name="Подзаголовок 2">
            <a:extLst>
              <a:ext uri="{FF2B5EF4-FFF2-40B4-BE49-F238E27FC236}">
                <a16:creationId xmlns="" xmlns:a16="http://schemas.microsoft.com/office/drawing/2014/main" id="{904F39E5-F2DA-47BB-AC84-63376A6F6561}"/>
              </a:ext>
            </a:extLst>
          </p:cNvPr>
          <p:cNvSpPr>
            <a:spLocks noGrp="1"/>
          </p:cNvSpPr>
          <p:nvPr>
            <p:ph type="subTitle" idx="1"/>
          </p:nvPr>
        </p:nvSpPr>
        <p:spPr>
          <a:xfrm>
            <a:off x="1143000" y="3972741"/>
            <a:ext cx="6858000" cy="1655762"/>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ru-RU" dirty="0"/>
          </a:p>
        </p:txBody>
      </p:sp>
      <p:sp>
        <p:nvSpPr>
          <p:cNvPr id="4" name="Дата 3">
            <a:extLst>
              <a:ext uri="{FF2B5EF4-FFF2-40B4-BE49-F238E27FC236}">
                <a16:creationId xmlns="" xmlns:a16="http://schemas.microsoft.com/office/drawing/2014/main" id="{7EAF3ED3-1DE7-4E64-9B05-66580E49E7BE}"/>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5" name="Нижний колонтитул 4">
            <a:extLst>
              <a:ext uri="{FF2B5EF4-FFF2-40B4-BE49-F238E27FC236}">
                <a16:creationId xmlns="" xmlns:a16="http://schemas.microsoft.com/office/drawing/2014/main" id="{99664FDD-5B0B-4BA7-B6E2-954A577FE898}"/>
              </a:ext>
            </a:extLst>
          </p:cNvPr>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a:extLst>
              <a:ext uri="{FF2B5EF4-FFF2-40B4-BE49-F238E27FC236}">
                <a16:creationId xmlns="" xmlns:a16="http://schemas.microsoft.com/office/drawing/2014/main" id="{AB20D438-00BE-4AC0-96CD-DABA0F5BA085}"/>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pic>
        <p:nvPicPr>
          <p:cNvPr id="10" name="Рисунок 9">
            <a:extLst>
              <a:ext uri="{FF2B5EF4-FFF2-40B4-BE49-F238E27FC236}">
                <a16:creationId xmlns="" xmlns:a16="http://schemas.microsoft.com/office/drawing/2014/main" id="{9A7F8A13-3D42-486F-930F-10C4E67E99E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45344" y="-138026"/>
            <a:ext cx="1680519" cy="1260389"/>
          </a:xfrm>
          <a:prstGeom prst="rect">
            <a:avLst/>
          </a:prstGeom>
        </p:spPr>
      </p:pic>
      <p:sp>
        <p:nvSpPr>
          <p:cNvPr id="11" name="Прямоугольник 10">
            <a:extLst>
              <a:ext uri="{FF2B5EF4-FFF2-40B4-BE49-F238E27FC236}">
                <a16:creationId xmlns="" xmlns:a16="http://schemas.microsoft.com/office/drawing/2014/main" id="{5070929F-5B93-4A8B-A0B6-EE256879E9E8}"/>
              </a:ext>
            </a:extLst>
          </p:cNvPr>
          <p:cNvSpPr/>
          <p:nvPr/>
        </p:nvSpPr>
        <p:spPr>
          <a:xfrm>
            <a:off x="8" y="0"/>
            <a:ext cx="528251" cy="6858000"/>
          </a:xfrm>
          <a:prstGeom prst="rect">
            <a:avLst/>
          </a:prstGeom>
          <a:gradFill>
            <a:gsLst>
              <a:gs pos="0">
                <a:srgbClr val="B0E0E9"/>
              </a:gs>
              <a:gs pos="100000">
                <a:srgbClr val="009BB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Tree>
    <p:extLst>
      <p:ext uri="{BB962C8B-B14F-4D97-AF65-F5344CB8AC3E}">
        <p14:creationId xmlns:p14="http://schemas.microsoft.com/office/powerpoint/2010/main" val="275287640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pic>
        <p:nvPicPr>
          <p:cNvPr id="11" name="Рисунок 10">
            <a:extLst>
              <a:ext uri="{FF2B5EF4-FFF2-40B4-BE49-F238E27FC236}">
                <a16:creationId xmlns="" xmlns:a16="http://schemas.microsoft.com/office/drawing/2014/main" id="{621D4BBC-7BF7-423F-AA9C-4CF7F281A8D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8639" y="3483404"/>
            <a:ext cx="1891677" cy="3283666"/>
          </a:xfrm>
          <a:prstGeom prst="rect">
            <a:avLst/>
          </a:prstGeom>
        </p:spPr>
      </p:pic>
      <p:pic>
        <p:nvPicPr>
          <p:cNvPr id="7" name="Рисунок 6">
            <a:extLst>
              <a:ext uri="{FF2B5EF4-FFF2-40B4-BE49-F238E27FC236}">
                <a16:creationId xmlns="" xmlns:a16="http://schemas.microsoft.com/office/drawing/2014/main" id="{305AA403-6F81-4FD1-85E5-C1A4E2A96D9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75091" y="15"/>
            <a:ext cx="1680519" cy="1260389"/>
          </a:xfrm>
          <a:prstGeom prst="rect">
            <a:avLst/>
          </a:prstGeom>
        </p:spPr>
      </p:pic>
      <p:sp>
        <p:nvSpPr>
          <p:cNvPr id="2" name="Заголовок 1">
            <a:extLst>
              <a:ext uri="{FF2B5EF4-FFF2-40B4-BE49-F238E27FC236}">
                <a16:creationId xmlns="" xmlns:a16="http://schemas.microsoft.com/office/drawing/2014/main" id="{FCBD7668-3607-4BCD-AF89-3BB773D17EF8}"/>
              </a:ext>
            </a:extLst>
          </p:cNvPr>
          <p:cNvSpPr>
            <a:spLocks noGrp="1"/>
          </p:cNvSpPr>
          <p:nvPr>
            <p:ph type="title"/>
          </p:nvPr>
        </p:nvSpPr>
        <p:spPr/>
        <p:txBody>
          <a:bodyPr/>
          <a:lstStyle>
            <a:lvl1pPr>
              <a:defRPr>
                <a:solidFill>
                  <a:srgbClr val="009BB9"/>
                </a:solidFill>
              </a:defRPr>
            </a:lvl1pPr>
          </a:lstStyle>
          <a:p>
            <a:r>
              <a:rPr lang="ru-RU"/>
              <a:t>Образец заголовка</a:t>
            </a:r>
            <a:endParaRPr lang="ru-RU" dirty="0"/>
          </a:p>
        </p:txBody>
      </p:sp>
      <p:sp>
        <p:nvSpPr>
          <p:cNvPr id="3" name="Объект 2">
            <a:extLst>
              <a:ext uri="{FF2B5EF4-FFF2-40B4-BE49-F238E27FC236}">
                <a16:creationId xmlns="" xmlns:a16="http://schemas.microsoft.com/office/drawing/2014/main" id="{6B2E8029-A6FA-4892-9EE2-3094AA9298AB}"/>
              </a:ext>
            </a:extLst>
          </p:cNvPr>
          <p:cNvSpPr>
            <a:spLocks noGrp="1"/>
          </p:cNvSpPr>
          <p:nvPr>
            <p:ph idx="1"/>
          </p:nvPr>
        </p:nvSpPr>
        <p:spPr/>
        <p:txBody>
          <a:bodyPr/>
          <a:lstStyle>
            <a:lvl1pPr marL="228600" indent="-228600">
              <a:buFontTx/>
              <a:buBlip>
                <a:blip r:embed="rId4">
                  <a:extLst>
                    <a:ext uri="{96DAC541-7B7A-43D3-8B79-37D633B846F1}">
                      <asvg:svgBlip xmlns="" xmlns:asvg="http://schemas.microsoft.com/office/drawing/2016/SVG/main" r:embed="rId5"/>
                    </a:ext>
                  </a:extLst>
                </a:blip>
              </a:buBlip>
              <a:defRPr/>
            </a:lvl1pPr>
            <a:lvl2pPr marL="685800" indent="-228600">
              <a:buFontTx/>
              <a:buBlip>
                <a:blip r:embed="rId4">
                  <a:extLst>
                    <a:ext uri="{96DAC541-7B7A-43D3-8B79-37D633B846F1}">
                      <asvg:svgBlip xmlns="" xmlns:asvg="http://schemas.microsoft.com/office/drawing/2016/SVG/main" r:embed="rId5"/>
                    </a:ext>
                  </a:extLst>
                </a:blip>
              </a:buBlip>
              <a:defRPr/>
            </a:lvl2pPr>
            <a:lvl3pPr marL="1143000" indent="-228600">
              <a:buFontTx/>
              <a:buBlip>
                <a:blip r:embed="rId4">
                  <a:extLst>
                    <a:ext uri="{96DAC541-7B7A-43D3-8B79-37D633B846F1}">
                      <asvg:svgBlip xmlns="" xmlns:asvg="http://schemas.microsoft.com/office/drawing/2016/SVG/main" r:embed="rId5"/>
                    </a:ext>
                  </a:extLst>
                </a:blip>
              </a:buBlip>
              <a:defRPr/>
            </a:lvl3pPr>
            <a:lvl4pPr marL="1600200" indent="-228600">
              <a:buFontTx/>
              <a:buBlip>
                <a:blip r:embed="rId4">
                  <a:extLst>
                    <a:ext uri="{96DAC541-7B7A-43D3-8B79-37D633B846F1}">
                      <asvg:svgBlip xmlns="" xmlns:asvg="http://schemas.microsoft.com/office/drawing/2016/SVG/main" r:embed="rId5"/>
                    </a:ext>
                  </a:extLst>
                </a:blip>
              </a:buBlip>
              <a:defRPr/>
            </a:lvl4pPr>
            <a:lvl5pPr marL="2057400" indent="-228600">
              <a:buFontTx/>
              <a:buBlip>
                <a:blip r:embed="rId4">
                  <a:extLst>
                    <a:ext uri="{96DAC541-7B7A-43D3-8B79-37D633B846F1}">
                      <asvg:svgBlip xmlns="" xmlns:asvg="http://schemas.microsoft.com/office/drawing/2016/SVG/main" r:embed="rId5"/>
                    </a:ext>
                  </a:extLst>
                </a:blip>
              </a:buBlip>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4" name="Дата 3">
            <a:extLst>
              <a:ext uri="{FF2B5EF4-FFF2-40B4-BE49-F238E27FC236}">
                <a16:creationId xmlns="" xmlns:a16="http://schemas.microsoft.com/office/drawing/2014/main" id="{E99D55AB-A230-4101-9E87-6E4162E5910F}"/>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5" name="Нижний колонтитул 4">
            <a:extLst>
              <a:ext uri="{FF2B5EF4-FFF2-40B4-BE49-F238E27FC236}">
                <a16:creationId xmlns="" xmlns:a16="http://schemas.microsoft.com/office/drawing/2014/main" id="{B890A366-9BF3-4964-8FF8-C05850A0E48E}"/>
              </a:ext>
            </a:extLst>
          </p:cNvPr>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a:extLst>
              <a:ext uri="{FF2B5EF4-FFF2-40B4-BE49-F238E27FC236}">
                <a16:creationId xmlns="" xmlns:a16="http://schemas.microsoft.com/office/drawing/2014/main" id="{C2392333-A3F9-4591-A96D-4656EEEFAB23}"/>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pic>
        <p:nvPicPr>
          <p:cNvPr id="9" name="Рисунок 8">
            <a:extLst>
              <a:ext uri="{FF2B5EF4-FFF2-40B4-BE49-F238E27FC236}">
                <a16:creationId xmlns="" xmlns:a16="http://schemas.microsoft.com/office/drawing/2014/main" id="{FF2D4C27-85C9-4DAC-ADFF-83966B3781D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8515358" y="5792604"/>
            <a:ext cx="1227521" cy="2130792"/>
          </a:xfrm>
          <a:prstGeom prst="rect">
            <a:avLst/>
          </a:prstGeom>
        </p:spPr>
      </p:pic>
    </p:spTree>
    <p:extLst>
      <p:ext uri="{BB962C8B-B14F-4D97-AF65-F5344CB8AC3E}">
        <p14:creationId xmlns:p14="http://schemas.microsoft.com/office/powerpoint/2010/main" val="11882513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AF252DB7-4A72-457E-8375-76D421DDFB6E}" type="datetimeFigureOut">
              <a:rPr lang="ru-RU" smtClean="0"/>
              <a:t>21.02.2023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D73DD82-F650-40B2-A7FD-CAB7D5A0BBF6}" type="slidenum">
              <a:rPr lang="ru-RU" smtClean="0"/>
              <a:t>‹#›</a:t>
            </a:fld>
            <a:endParaRPr lang="ru-RU"/>
          </a:p>
        </p:txBody>
      </p:sp>
    </p:spTree>
    <p:extLst>
      <p:ext uri="{BB962C8B-B14F-4D97-AF65-F5344CB8AC3E}">
        <p14:creationId xmlns:p14="http://schemas.microsoft.com/office/powerpoint/2010/main" val="11080012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47311B76-208A-4F9C-9EC9-803DC48A99B9}"/>
              </a:ext>
            </a:extLst>
          </p:cNvPr>
          <p:cNvSpPr>
            <a:spLocks noGrp="1"/>
          </p:cNvSpPr>
          <p:nvPr>
            <p:ph type="title" hasCustomPrompt="1"/>
          </p:nvPr>
        </p:nvSpPr>
        <p:spPr>
          <a:xfrm>
            <a:off x="623895" y="0"/>
            <a:ext cx="7886699" cy="2804262"/>
          </a:xfrm>
        </p:spPr>
        <p:txBody>
          <a:bodyPr anchor="b"/>
          <a:lstStyle>
            <a:lvl1pPr>
              <a:defRPr sz="6000">
                <a:solidFill>
                  <a:srgbClr val="B91E00"/>
                </a:solidFill>
              </a:defRPr>
            </a:lvl1pPr>
          </a:lstStyle>
          <a:p>
            <a:r>
              <a:rPr lang="ru-RU" dirty="0"/>
              <a:t>ОБРАЗЕЦ ЗАГОЛОВКА</a:t>
            </a:r>
          </a:p>
        </p:txBody>
      </p:sp>
      <p:sp>
        <p:nvSpPr>
          <p:cNvPr id="3" name="Текст 2">
            <a:extLst>
              <a:ext uri="{FF2B5EF4-FFF2-40B4-BE49-F238E27FC236}">
                <a16:creationId xmlns="" xmlns:a16="http://schemas.microsoft.com/office/drawing/2014/main" id="{ECF3AF19-BCE6-4958-9FF8-8B1DACCF008F}"/>
              </a:ext>
            </a:extLst>
          </p:cNvPr>
          <p:cNvSpPr>
            <a:spLocks noGrp="1"/>
          </p:cNvSpPr>
          <p:nvPr>
            <p:ph type="body" idx="1"/>
          </p:nvPr>
        </p:nvSpPr>
        <p:spPr>
          <a:xfrm>
            <a:off x="619123" y="3716409"/>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 xmlns:a16="http://schemas.microsoft.com/office/drawing/2014/main" id="{49DBF0A7-8B44-4841-B9B4-6E0F6F463F37}"/>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5" name="Нижний колонтитул 4">
            <a:extLst>
              <a:ext uri="{FF2B5EF4-FFF2-40B4-BE49-F238E27FC236}">
                <a16:creationId xmlns="" xmlns:a16="http://schemas.microsoft.com/office/drawing/2014/main" id="{8E031EFE-7FEA-4DD7-B2E2-0542AF5C060E}"/>
              </a:ext>
            </a:extLst>
          </p:cNvPr>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a:extLst>
              <a:ext uri="{FF2B5EF4-FFF2-40B4-BE49-F238E27FC236}">
                <a16:creationId xmlns="" xmlns:a16="http://schemas.microsoft.com/office/drawing/2014/main" id="{89755445-F416-4444-BD42-265E1F448033}"/>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pic>
        <p:nvPicPr>
          <p:cNvPr id="7" name="Рисунок 6">
            <a:extLst>
              <a:ext uri="{FF2B5EF4-FFF2-40B4-BE49-F238E27FC236}">
                <a16:creationId xmlns="" xmlns:a16="http://schemas.microsoft.com/office/drawing/2014/main" id="{8BE2B81B-152C-4AD0-A83B-C7E5FE15197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45344" y="-138026"/>
            <a:ext cx="1680519" cy="1260389"/>
          </a:xfrm>
          <a:prstGeom prst="rect">
            <a:avLst/>
          </a:prstGeom>
        </p:spPr>
      </p:pic>
      <p:sp>
        <p:nvSpPr>
          <p:cNvPr id="8" name="Прямоугольник 7">
            <a:extLst>
              <a:ext uri="{FF2B5EF4-FFF2-40B4-BE49-F238E27FC236}">
                <a16:creationId xmlns="" xmlns:a16="http://schemas.microsoft.com/office/drawing/2014/main" id="{49C4F792-BE9B-4CD0-8B16-A01D7597CF14}"/>
              </a:ext>
            </a:extLst>
          </p:cNvPr>
          <p:cNvSpPr/>
          <p:nvPr/>
        </p:nvSpPr>
        <p:spPr>
          <a:xfrm rot="5400000">
            <a:off x="4507750" y="-1070075"/>
            <a:ext cx="138026" cy="7886699"/>
          </a:xfrm>
          <a:prstGeom prst="rect">
            <a:avLst/>
          </a:prstGeom>
          <a:gradFill>
            <a:gsLst>
              <a:gs pos="0">
                <a:srgbClr val="B0E0E9"/>
              </a:gs>
              <a:gs pos="100000">
                <a:srgbClr val="009BB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Tree>
    <p:extLst>
      <p:ext uri="{BB962C8B-B14F-4D97-AF65-F5344CB8AC3E}">
        <p14:creationId xmlns:p14="http://schemas.microsoft.com/office/powerpoint/2010/main" val="391457038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Прямоугольник 7">
            <a:extLst>
              <a:ext uri="{FF2B5EF4-FFF2-40B4-BE49-F238E27FC236}">
                <a16:creationId xmlns="" xmlns:a16="http://schemas.microsoft.com/office/drawing/2014/main" id="{98EF678F-F9BA-420C-AADC-18784903AC00}"/>
              </a:ext>
            </a:extLst>
          </p:cNvPr>
          <p:cNvSpPr/>
          <p:nvPr/>
        </p:nvSpPr>
        <p:spPr>
          <a:xfrm>
            <a:off x="0" y="0"/>
            <a:ext cx="9144000" cy="6858000"/>
          </a:xfrm>
          <a:prstGeom prst="rect">
            <a:avLst/>
          </a:prstGeom>
          <a:gradFill>
            <a:gsLst>
              <a:gs pos="0">
                <a:schemeClr val="bg1"/>
              </a:gs>
              <a:gs pos="100000">
                <a:srgbClr val="009BB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2" name="Заголовок 1">
            <a:extLst>
              <a:ext uri="{FF2B5EF4-FFF2-40B4-BE49-F238E27FC236}">
                <a16:creationId xmlns="" xmlns:a16="http://schemas.microsoft.com/office/drawing/2014/main" id="{EB84B04B-A523-4DF2-80C7-47F01433C0E0}"/>
              </a:ext>
            </a:extLst>
          </p:cNvPr>
          <p:cNvSpPr>
            <a:spLocks noGrp="1"/>
          </p:cNvSpPr>
          <p:nvPr>
            <p:ph type="title"/>
          </p:nvPr>
        </p:nvSpPr>
        <p:spPr/>
        <p:txBody>
          <a:bodyPr/>
          <a:lstStyle>
            <a:lvl1pPr>
              <a:defRPr>
                <a:solidFill>
                  <a:srgbClr val="009BB9"/>
                </a:solidFill>
              </a:defRPr>
            </a:lvl1pPr>
          </a:lstStyle>
          <a:p>
            <a:r>
              <a:rPr lang="ru-RU"/>
              <a:t>Образец заголовка</a:t>
            </a:r>
            <a:endParaRPr lang="ru-RU" dirty="0"/>
          </a:p>
        </p:txBody>
      </p:sp>
      <p:sp>
        <p:nvSpPr>
          <p:cNvPr id="3" name="Объект 2">
            <a:extLst>
              <a:ext uri="{FF2B5EF4-FFF2-40B4-BE49-F238E27FC236}">
                <a16:creationId xmlns="" xmlns:a16="http://schemas.microsoft.com/office/drawing/2014/main" id="{AF5DD027-AE8A-4BC7-944F-49F9514DA897}"/>
              </a:ext>
            </a:extLst>
          </p:cNvPr>
          <p:cNvSpPr>
            <a:spLocks noGrp="1"/>
          </p:cNvSpPr>
          <p:nvPr>
            <p:ph sz="half" idx="1"/>
          </p:nvPr>
        </p:nvSpPr>
        <p:spPr>
          <a:xfrm>
            <a:off x="628650" y="1825625"/>
            <a:ext cx="3886200" cy="4351338"/>
          </a:xfrm>
        </p:spPr>
        <p:txBody>
          <a:bodyPr/>
          <a:lstStyle>
            <a:lvl1pPr>
              <a:defRPr>
                <a:solidFill>
                  <a:srgbClr val="009BB9"/>
                </a:solidFill>
              </a:defRPr>
            </a:lvl1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4" name="Объект 3">
            <a:extLst>
              <a:ext uri="{FF2B5EF4-FFF2-40B4-BE49-F238E27FC236}">
                <a16:creationId xmlns="" xmlns:a16="http://schemas.microsoft.com/office/drawing/2014/main" id="{667695E0-39AB-4A98-BD61-62E733295DF3}"/>
              </a:ext>
            </a:extLst>
          </p:cNvPr>
          <p:cNvSpPr>
            <a:spLocks noGrp="1"/>
          </p:cNvSpPr>
          <p:nvPr>
            <p:ph sz="half" idx="2"/>
          </p:nvPr>
        </p:nvSpPr>
        <p:spPr>
          <a:xfrm>
            <a:off x="4629150" y="1825625"/>
            <a:ext cx="3886200" cy="4351338"/>
          </a:xfrm>
        </p:spPr>
        <p:txBody>
          <a:bodyPr/>
          <a:lstStyle>
            <a:lvl1pPr>
              <a:defRPr>
                <a:solidFill>
                  <a:srgbClr val="009BB9"/>
                </a:solidFill>
              </a:defRPr>
            </a:lvl1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5" name="Дата 4">
            <a:extLst>
              <a:ext uri="{FF2B5EF4-FFF2-40B4-BE49-F238E27FC236}">
                <a16:creationId xmlns="" xmlns:a16="http://schemas.microsoft.com/office/drawing/2014/main" id="{F5E3AE29-ED5E-482A-B892-07D10D649CD0}"/>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6" name="Нижний колонтитул 5">
            <a:extLst>
              <a:ext uri="{FF2B5EF4-FFF2-40B4-BE49-F238E27FC236}">
                <a16:creationId xmlns="" xmlns:a16="http://schemas.microsoft.com/office/drawing/2014/main" id="{23260A7E-A37E-413E-9F48-000598EB522B}"/>
              </a:ext>
            </a:extLst>
          </p:cNvPr>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a:extLst>
              <a:ext uri="{FF2B5EF4-FFF2-40B4-BE49-F238E27FC236}">
                <a16:creationId xmlns="" xmlns:a16="http://schemas.microsoft.com/office/drawing/2014/main" id="{5A46BDAA-44DB-4F01-8085-69C62BA5D892}"/>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520806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C5EFD972-D829-4666-968D-E067DABD59C0}"/>
              </a:ext>
            </a:extLst>
          </p:cNvPr>
          <p:cNvSpPr>
            <a:spLocks noGrp="1"/>
          </p:cNvSpPr>
          <p:nvPr>
            <p:ph type="title" hasCustomPrompt="1"/>
          </p:nvPr>
        </p:nvSpPr>
        <p:spPr>
          <a:xfrm>
            <a:off x="629841" y="365129"/>
            <a:ext cx="7886700" cy="1325563"/>
          </a:xfrm>
        </p:spPr>
        <p:txBody>
          <a:bodyPr/>
          <a:lstStyle>
            <a:lvl1pPr>
              <a:defRPr b="0">
                <a:latin typeface="Arial" panose="020B0604020202020204" pitchFamily="34" charset="0"/>
                <a:cs typeface="Arial" panose="020B0604020202020204" pitchFamily="34" charset="0"/>
              </a:defRPr>
            </a:lvl1pPr>
          </a:lstStyle>
          <a:p>
            <a:r>
              <a:rPr lang="ru-RU" dirty="0"/>
              <a:t>ОБРАЗЕЦ ЗАГОЛОВКА</a:t>
            </a:r>
          </a:p>
        </p:txBody>
      </p:sp>
      <p:sp>
        <p:nvSpPr>
          <p:cNvPr id="3" name="Текст 2">
            <a:extLst>
              <a:ext uri="{FF2B5EF4-FFF2-40B4-BE49-F238E27FC236}">
                <a16:creationId xmlns="" xmlns:a16="http://schemas.microsoft.com/office/drawing/2014/main" id="{4D098B54-0967-44A0-8603-38ABBF53FCF6}"/>
              </a:ext>
            </a:extLst>
          </p:cNvPr>
          <p:cNvSpPr>
            <a:spLocks noGrp="1"/>
          </p:cNvSpPr>
          <p:nvPr>
            <p:ph type="body" idx="1" hasCustomPrompt="1"/>
          </p:nvPr>
        </p:nvSpPr>
        <p:spPr>
          <a:xfrm>
            <a:off x="629842" y="1681163"/>
            <a:ext cx="3868340" cy="823912"/>
          </a:xfrm>
        </p:spPr>
        <p:txBody>
          <a:bodyPr anchor="b"/>
          <a:lstStyle>
            <a:lvl1pPr marL="0" indent="0">
              <a:buNone/>
              <a:defRPr sz="2400" b="1">
                <a:solidFill>
                  <a:srgbClr val="009BB9"/>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dirty="0"/>
              <a:t>ОБРАЗЕЦ ТЕКСТА</a:t>
            </a:r>
          </a:p>
        </p:txBody>
      </p:sp>
      <p:sp>
        <p:nvSpPr>
          <p:cNvPr id="4" name="Объект 3">
            <a:extLst>
              <a:ext uri="{FF2B5EF4-FFF2-40B4-BE49-F238E27FC236}">
                <a16:creationId xmlns="" xmlns:a16="http://schemas.microsoft.com/office/drawing/2014/main" id="{29C2DBF6-0866-4ECA-9F73-D035EEAE9F25}"/>
              </a:ext>
            </a:extLst>
          </p:cNvPr>
          <p:cNvSpPr>
            <a:spLocks noGrp="1"/>
          </p:cNvSpPr>
          <p:nvPr>
            <p:ph sz="half" idx="2"/>
          </p:nvPr>
        </p:nvSpPr>
        <p:spPr>
          <a:xfrm>
            <a:off x="629842" y="2505075"/>
            <a:ext cx="3868340" cy="3684588"/>
          </a:xfrm>
        </p:spPr>
        <p:txBody>
          <a:bodyPr/>
          <a:lstStyle>
            <a:lvl1pPr>
              <a:buClr>
                <a:srgbClr val="B91E00"/>
              </a:buClr>
              <a:defRPr/>
            </a:lvl1pPr>
            <a:lvl2pPr>
              <a:buClr>
                <a:srgbClr val="B91E00"/>
              </a:buClr>
              <a:defRPr/>
            </a:lvl2pPr>
            <a:lvl3pPr>
              <a:buClr>
                <a:srgbClr val="B91E00"/>
              </a:buClr>
              <a:defRPr/>
            </a:lvl3pPr>
            <a:lvl4pPr>
              <a:buClr>
                <a:srgbClr val="B91E00"/>
              </a:buClr>
              <a:defRPr/>
            </a:lvl4pPr>
            <a:lvl5pPr>
              <a:buClr>
                <a:srgbClr val="B91E00"/>
              </a:buClr>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5" name="Текст 4">
            <a:extLst>
              <a:ext uri="{FF2B5EF4-FFF2-40B4-BE49-F238E27FC236}">
                <a16:creationId xmlns="" xmlns:a16="http://schemas.microsoft.com/office/drawing/2014/main" id="{49708C46-F98E-4C62-9C19-0F4F49DFDFDE}"/>
              </a:ext>
            </a:extLst>
          </p:cNvPr>
          <p:cNvSpPr>
            <a:spLocks noGrp="1"/>
          </p:cNvSpPr>
          <p:nvPr>
            <p:ph type="body" sz="quarter" idx="3" hasCustomPrompt="1"/>
          </p:nvPr>
        </p:nvSpPr>
        <p:spPr>
          <a:xfrm>
            <a:off x="4629152" y="1681163"/>
            <a:ext cx="3887391" cy="823912"/>
          </a:xfrm>
        </p:spPr>
        <p:txBody>
          <a:bodyPr anchor="b">
            <a:normAutofit/>
          </a:bodyPr>
          <a:lstStyle>
            <a:lvl1pPr marL="0" indent="0">
              <a:buNone/>
              <a:defRPr lang="ru-RU" sz="2400" b="1" kern="1200" dirty="0" smtClean="0">
                <a:solidFill>
                  <a:srgbClr val="009BB9"/>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000"/>
              </a:spcBef>
              <a:buFont typeface="Arial" panose="020B0604020202020204" pitchFamily="34" charset="0"/>
              <a:buNone/>
            </a:pPr>
            <a:r>
              <a:rPr lang="ru-RU" dirty="0"/>
              <a:t>ОБРАЗЕЦ ТЕКСТА</a:t>
            </a:r>
          </a:p>
        </p:txBody>
      </p:sp>
      <p:sp>
        <p:nvSpPr>
          <p:cNvPr id="6" name="Объект 5">
            <a:extLst>
              <a:ext uri="{FF2B5EF4-FFF2-40B4-BE49-F238E27FC236}">
                <a16:creationId xmlns="" xmlns:a16="http://schemas.microsoft.com/office/drawing/2014/main" id="{96C6C218-0F46-405B-A77A-B456FC1DE6F9}"/>
              </a:ext>
            </a:extLst>
          </p:cNvPr>
          <p:cNvSpPr>
            <a:spLocks noGrp="1"/>
          </p:cNvSpPr>
          <p:nvPr>
            <p:ph sz="quarter" idx="4"/>
          </p:nvPr>
        </p:nvSpPr>
        <p:spPr>
          <a:xfrm>
            <a:off x="4629152" y="2505075"/>
            <a:ext cx="3887391" cy="3684588"/>
          </a:xfrm>
        </p:spPr>
        <p:txBody>
          <a:bodyPr/>
          <a:lstStyle>
            <a:lvl1pPr>
              <a:buClr>
                <a:srgbClr val="B91E00"/>
              </a:buClr>
              <a:defRPr/>
            </a:lvl1pPr>
            <a:lvl2pPr>
              <a:buClr>
                <a:srgbClr val="B91E00"/>
              </a:buClr>
              <a:defRPr/>
            </a:lvl2pPr>
            <a:lvl3pPr>
              <a:buClr>
                <a:srgbClr val="B91E00"/>
              </a:buClr>
              <a:defRPr/>
            </a:lvl3pPr>
            <a:lvl4pPr>
              <a:buClr>
                <a:srgbClr val="B91E00"/>
              </a:buClr>
              <a:defRPr/>
            </a:lvl4pPr>
            <a:lvl5pPr>
              <a:buClr>
                <a:srgbClr val="B91E00"/>
              </a:buClr>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7" name="Дата 6">
            <a:extLst>
              <a:ext uri="{FF2B5EF4-FFF2-40B4-BE49-F238E27FC236}">
                <a16:creationId xmlns="" xmlns:a16="http://schemas.microsoft.com/office/drawing/2014/main" id="{D2EE9119-E90A-42E0-9C14-2E82BF0D0CB4}"/>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8" name="Нижний колонтитул 7">
            <a:extLst>
              <a:ext uri="{FF2B5EF4-FFF2-40B4-BE49-F238E27FC236}">
                <a16:creationId xmlns="" xmlns:a16="http://schemas.microsoft.com/office/drawing/2014/main" id="{B54BF9F8-5C9C-4BCD-959D-D049A0A18027}"/>
              </a:ext>
            </a:extLst>
          </p:cNvPr>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a:extLst>
              <a:ext uri="{FF2B5EF4-FFF2-40B4-BE49-F238E27FC236}">
                <a16:creationId xmlns="" xmlns:a16="http://schemas.microsoft.com/office/drawing/2014/main" id="{415E2C6E-5603-487C-A2B5-9B2B668B4448}"/>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sp>
        <p:nvSpPr>
          <p:cNvPr id="10" name="Прямоугольник 9">
            <a:extLst>
              <a:ext uri="{FF2B5EF4-FFF2-40B4-BE49-F238E27FC236}">
                <a16:creationId xmlns="" xmlns:a16="http://schemas.microsoft.com/office/drawing/2014/main" id="{F9D0E751-E05E-41A1-B593-BCFAB9D90844}"/>
              </a:ext>
            </a:extLst>
          </p:cNvPr>
          <p:cNvSpPr/>
          <p:nvPr/>
        </p:nvSpPr>
        <p:spPr>
          <a:xfrm rot="5400000">
            <a:off x="2538779" y="570905"/>
            <a:ext cx="45719" cy="3868340"/>
          </a:xfrm>
          <a:prstGeom prst="rect">
            <a:avLst/>
          </a:prstGeom>
          <a:gradFill>
            <a:gsLst>
              <a:gs pos="0">
                <a:schemeClr val="bg1"/>
              </a:gs>
              <a:gs pos="100000">
                <a:srgbClr val="009BB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1" name="Прямоугольник 10">
            <a:extLst>
              <a:ext uri="{FF2B5EF4-FFF2-40B4-BE49-F238E27FC236}">
                <a16:creationId xmlns="" xmlns:a16="http://schemas.microsoft.com/office/drawing/2014/main" id="{46812989-E5EC-4705-9C91-632E5AA17C43}"/>
              </a:ext>
            </a:extLst>
          </p:cNvPr>
          <p:cNvSpPr/>
          <p:nvPr/>
        </p:nvSpPr>
        <p:spPr>
          <a:xfrm rot="5400000">
            <a:off x="6538088" y="592684"/>
            <a:ext cx="45719" cy="3868340"/>
          </a:xfrm>
          <a:prstGeom prst="rect">
            <a:avLst/>
          </a:prstGeom>
          <a:gradFill>
            <a:gsLst>
              <a:gs pos="0">
                <a:schemeClr val="bg1"/>
              </a:gs>
              <a:gs pos="100000">
                <a:srgbClr val="009BB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Tree>
    <p:extLst>
      <p:ext uri="{BB962C8B-B14F-4D97-AF65-F5344CB8AC3E}">
        <p14:creationId xmlns:p14="http://schemas.microsoft.com/office/powerpoint/2010/main" val="293397237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Pr>
        <a:gradFill>
          <a:gsLst>
            <a:gs pos="0">
              <a:schemeClr val="bg1"/>
            </a:gs>
            <a:gs pos="100000">
              <a:srgbClr val="009BB9"/>
            </a:gs>
          </a:gsLst>
          <a:lin ang="5400000" scaled="1"/>
        </a:gra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DF1D64F1-24BE-491C-A564-006787D72467}"/>
              </a:ext>
            </a:extLst>
          </p:cNvPr>
          <p:cNvSpPr>
            <a:spLocks noGrp="1"/>
          </p:cNvSpPr>
          <p:nvPr>
            <p:ph type="title" hasCustomPrompt="1"/>
          </p:nvPr>
        </p:nvSpPr>
        <p:spPr/>
        <p:txBody>
          <a:bodyPr/>
          <a:lstStyle>
            <a:lvl1pPr>
              <a:defRPr>
                <a:solidFill>
                  <a:srgbClr val="B91E00"/>
                </a:solidFill>
                <a:latin typeface="Arial" panose="020B0604020202020204" pitchFamily="34" charset="0"/>
                <a:cs typeface="Arial" panose="020B0604020202020204" pitchFamily="34" charset="0"/>
              </a:defRPr>
            </a:lvl1pPr>
          </a:lstStyle>
          <a:p>
            <a:r>
              <a:rPr lang="ru-RU" dirty="0"/>
              <a:t>ОБРАЗЕЦ ЗАГОЛОВКА</a:t>
            </a:r>
          </a:p>
        </p:txBody>
      </p:sp>
      <p:sp>
        <p:nvSpPr>
          <p:cNvPr id="3" name="Дата 2">
            <a:extLst>
              <a:ext uri="{FF2B5EF4-FFF2-40B4-BE49-F238E27FC236}">
                <a16:creationId xmlns="" xmlns:a16="http://schemas.microsoft.com/office/drawing/2014/main" id="{89EE5249-55FB-4876-BA66-199AE9407E5C}"/>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4" name="Нижний колонтитул 3">
            <a:extLst>
              <a:ext uri="{FF2B5EF4-FFF2-40B4-BE49-F238E27FC236}">
                <a16:creationId xmlns="" xmlns:a16="http://schemas.microsoft.com/office/drawing/2014/main" id="{FFED1F13-300C-493B-9AF8-3D06F1B87803}"/>
              </a:ext>
            </a:extLst>
          </p:cNvPr>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a:extLst>
              <a:ext uri="{FF2B5EF4-FFF2-40B4-BE49-F238E27FC236}">
                <a16:creationId xmlns="" xmlns:a16="http://schemas.microsoft.com/office/drawing/2014/main" id="{613EEBA2-13AC-4AA6-BB2C-66F52A469E0D}"/>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pic>
        <p:nvPicPr>
          <p:cNvPr id="6" name="Рисунок 5">
            <a:extLst>
              <a:ext uri="{FF2B5EF4-FFF2-40B4-BE49-F238E27FC236}">
                <a16:creationId xmlns="" xmlns:a16="http://schemas.microsoft.com/office/drawing/2014/main" id="{7C595EE5-8C21-4E24-B483-884B1ACE74F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236775" flipH="1">
            <a:off x="8089049" y="5290954"/>
            <a:ext cx="1227521" cy="2130792"/>
          </a:xfrm>
          <a:prstGeom prst="rect">
            <a:avLst/>
          </a:prstGeom>
        </p:spPr>
      </p:pic>
    </p:spTree>
    <p:extLst>
      <p:ext uri="{BB962C8B-B14F-4D97-AF65-F5344CB8AC3E}">
        <p14:creationId xmlns:p14="http://schemas.microsoft.com/office/powerpoint/2010/main" val="23665625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 xmlns:a16="http://schemas.microsoft.com/office/drawing/2014/main" id="{C82E0EB4-CC6B-428D-AE0A-DB2E3F00EBB3}"/>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3" name="Нижний колонтитул 2">
            <a:extLst>
              <a:ext uri="{FF2B5EF4-FFF2-40B4-BE49-F238E27FC236}">
                <a16:creationId xmlns="" xmlns:a16="http://schemas.microsoft.com/office/drawing/2014/main" id="{687F7AED-E2D5-4E44-BA2F-7987DF38CF9C}"/>
              </a:ext>
            </a:extLst>
          </p:cNvPr>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a:extLst>
              <a:ext uri="{FF2B5EF4-FFF2-40B4-BE49-F238E27FC236}">
                <a16:creationId xmlns="" xmlns:a16="http://schemas.microsoft.com/office/drawing/2014/main" id="{90331C25-31BB-4696-BF1A-F366DBF03E18}"/>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51791405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D1F02076-42B8-435A-8614-0EF649FFFF86}"/>
              </a:ext>
            </a:extLst>
          </p:cNvPr>
          <p:cNvSpPr>
            <a:spLocks noGrp="1"/>
          </p:cNvSpPr>
          <p:nvPr>
            <p:ph type="title" hasCustomPrompt="1"/>
          </p:nvPr>
        </p:nvSpPr>
        <p:spPr>
          <a:xfrm>
            <a:off x="629841" y="457200"/>
            <a:ext cx="2949178" cy="1600200"/>
          </a:xfrm>
        </p:spPr>
        <p:txBody>
          <a:bodyPr anchor="b"/>
          <a:lstStyle>
            <a:lvl1pPr>
              <a:defRPr sz="3200">
                <a:solidFill>
                  <a:srgbClr val="B91E00"/>
                </a:solidFill>
              </a:defRPr>
            </a:lvl1pPr>
          </a:lstStyle>
          <a:p>
            <a:r>
              <a:rPr lang="ru-RU" dirty="0"/>
              <a:t>ОБРАЗЕЦ ЗАГОЛОВКА</a:t>
            </a:r>
          </a:p>
        </p:txBody>
      </p:sp>
      <p:sp>
        <p:nvSpPr>
          <p:cNvPr id="3" name="Объект 2">
            <a:extLst>
              <a:ext uri="{FF2B5EF4-FFF2-40B4-BE49-F238E27FC236}">
                <a16:creationId xmlns="" xmlns:a16="http://schemas.microsoft.com/office/drawing/2014/main" id="{49CD39F7-B364-48E6-B842-5682B945EC15}"/>
              </a:ext>
            </a:extLst>
          </p:cNvPr>
          <p:cNvSpPr>
            <a:spLocks noGrp="1"/>
          </p:cNvSpPr>
          <p:nvPr>
            <p:ph idx="1"/>
          </p:nvPr>
        </p:nvSpPr>
        <p:spPr>
          <a:xfrm>
            <a:off x="3887391" y="987440"/>
            <a:ext cx="4629150" cy="4873625"/>
          </a:xfrm>
        </p:spPr>
        <p:txBody>
          <a:bodyPr/>
          <a:lstStyle>
            <a:lvl1pPr>
              <a:defRPr sz="3200">
                <a:solidFill>
                  <a:srgbClr val="009BB9"/>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4" name="Текст 3">
            <a:extLst>
              <a:ext uri="{FF2B5EF4-FFF2-40B4-BE49-F238E27FC236}">
                <a16:creationId xmlns="" xmlns:a16="http://schemas.microsoft.com/office/drawing/2014/main" id="{732F71CD-C9C2-4F5F-A182-E9135D52C458}"/>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 xmlns:a16="http://schemas.microsoft.com/office/drawing/2014/main" id="{0833458D-4E10-43BD-B2DF-6B6795725F7B}"/>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6" name="Нижний колонтитул 5">
            <a:extLst>
              <a:ext uri="{FF2B5EF4-FFF2-40B4-BE49-F238E27FC236}">
                <a16:creationId xmlns="" xmlns:a16="http://schemas.microsoft.com/office/drawing/2014/main" id="{D365D1F8-375C-4F04-B68D-2F864845A603}"/>
              </a:ext>
            </a:extLst>
          </p:cNvPr>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a:extLst>
              <a:ext uri="{FF2B5EF4-FFF2-40B4-BE49-F238E27FC236}">
                <a16:creationId xmlns="" xmlns:a16="http://schemas.microsoft.com/office/drawing/2014/main" id="{246731C4-40FC-4E27-AE4F-C4350B821160}"/>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pic>
        <p:nvPicPr>
          <p:cNvPr id="9" name="Рисунок 8">
            <a:extLst>
              <a:ext uri="{FF2B5EF4-FFF2-40B4-BE49-F238E27FC236}">
                <a16:creationId xmlns="" xmlns:a16="http://schemas.microsoft.com/office/drawing/2014/main" id="{3EF11E1A-523A-4377-95F7-6D19661E615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8244497" y="4803592"/>
            <a:ext cx="1227521" cy="2130792"/>
          </a:xfrm>
          <a:prstGeom prst="rect">
            <a:avLst/>
          </a:prstGeom>
        </p:spPr>
      </p:pic>
    </p:spTree>
    <p:extLst>
      <p:ext uri="{BB962C8B-B14F-4D97-AF65-F5344CB8AC3E}">
        <p14:creationId xmlns:p14="http://schemas.microsoft.com/office/powerpoint/2010/main" val="97660382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A97605B8-2429-4A95-B98E-7C500389DF4B}"/>
              </a:ext>
            </a:extLst>
          </p:cNvPr>
          <p:cNvSpPr>
            <a:spLocks noGrp="1"/>
          </p:cNvSpPr>
          <p:nvPr>
            <p:ph type="title" hasCustomPrompt="1"/>
          </p:nvPr>
        </p:nvSpPr>
        <p:spPr>
          <a:xfrm>
            <a:off x="628651" y="213519"/>
            <a:ext cx="3670310" cy="1600200"/>
          </a:xfrm>
        </p:spPr>
        <p:txBody>
          <a:bodyPr anchor="b"/>
          <a:lstStyle>
            <a:lvl1pPr>
              <a:defRPr sz="3200">
                <a:solidFill>
                  <a:srgbClr val="B91E00"/>
                </a:solidFill>
                <a:latin typeface="+mn-lt"/>
              </a:defRPr>
            </a:lvl1pPr>
          </a:lstStyle>
          <a:p>
            <a:r>
              <a:rPr lang="ru-RU" dirty="0"/>
              <a:t>ОБРАЗЕЦ ЗАГОЛОВКА</a:t>
            </a:r>
          </a:p>
        </p:txBody>
      </p:sp>
      <p:sp>
        <p:nvSpPr>
          <p:cNvPr id="4" name="Текст 3">
            <a:extLst>
              <a:ext uri="{FF2B5EF4-FFF2-40B4-BE49-F238E27FC236}">
                <a16:creationId xmlns="" xmlns:a16="http://schemas.microsoft.com/office/drawing/2014/main" id="{EFF6BBF2-92A0-42F5-8777-512C86FAAA11}"/>
              </a:ext>
            </a:extLst>
          </p:cNvPr>
          <p:cNvSpPr>
            <a:spLocks noGrp="1"/>
          </p:cNvSpPr>
          <p:nvPr>
            <p:ph type="body" sz="half" idx="2"/>
          </p:nvPr>
        </p:nvSpPr>
        <p:spPr>
          <a:xfrm>
            <a:off x="629849" y="2057400"/>
            <a:ext cx="366911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 xmlns:a16="http://schemas.microsoft.com/office/drawing/2014/main" id="{1911F1C3-9527-4F7C-961D-81DEFB585C20}"/>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6" name="Нижний колонтитул 5">
            <a:extLst>
              <a:ext uri="{FF2B5EF4-FFF2-40B4-BE49-F238E27FC236}">
                <a16:creationId xmlns="" xmlns:a16="http://schemas.microsoft.com/office/drawing/2014/main" id="{45D06A44-E768-4DA2-83BB-BE017AC0D9C9}"/>
              </a:ext>
            </a:extLst>
          </p:cNvPr>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a:extLst>
              <a:ext uri="{FF2B5EF4-FFF2-40B4-BE49-F238E27FC236}">
                <a16:creationId xmlns="" xmlns:a16="http://schemas.microsoft.com/office/drawing/2014/main" id="{4B560175-5640-4E19-9C91-F5774FB877FF}"/>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sp>
        <p:nvSpPr>
          <p:cNvPr id="9" name="Овал 8">
            <a:extLst>
              <a:ext uri="{FF2B5EF4-FFF2-40B4-BE49-F238E27FC236}">
                <a16:creationId xmlns="" xmlns:a16="http://schemas.microsoft.com/office/drawing/2014/main" id="{671CF228-53A7-4519-B16B-59C9EDCC2610}"/>
              </a:ext>
            </a:extLst>
          </p:cNvPr>
          <p:cNvSpPr/>
          <p:nvPr/>
        </p:nvSpPr>
        <p:spPr>
          <a:xfrm>
            <a:off x="4579723" y="-477236"/>
            <a:ext cx="4759668" cy="6346224"/>
          </a:xfrm>
          <a:prstGeom prst="ellipse">
            <a:avLst/>
          </a:prstGeom>
          <a:pattFill prst="smConfetti">
            <a:fgClr>
              <a:schemeClr val="accent1"/>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0" name="Овал 9">
            <a:extLst>
              <a:ext uri="{FF2B5EF4-FFF2-40B4-BE49-F238E27FC236}">
                <a16:creationId xmlns="" xmlns:a16="http://schemas.microsoft.com/office/drawing/2014/main" id="{4C5524BB-4712-4536-98EB-8940B1AF8766}"/>
              </a:ext>
            </a:extLst>
          </p:cNvPr>
          <p:cNvSpPr/>
          <p:nvPr/>
        </p:nvSpPr>
        <p:spPr>
          <a:xfrm>
            <a:off x="4943901" y="-234456"/>
            <a:ext cx="4395497" cy="5860663"/>
          </a:xfrm>
          <a:prstGeom prst="ellipse">
            <a:avLst/>
          </a:prstGeom>
          <a:blipFill>
            <a:blip r:embed="rId2">
              <a:extLst>
                <a:ext uri="{837473B0-CC2E-450A-ABE3-18F120FF3D39}">
                  <a1611:picAttrSrcUrl xmlns="" xmlns:a1611="http://schemas.microsoft.com/office/drawing/2016/11/main" r:id="rId3"/>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Tree>
    <p:extLst>
      <p:ext uri="{BB962C8B-B14F-4D97-AF65-F5344CB8AC3E}">
        <p14:creationId xmlns:p14="http://schemas.microsoft.com/office/powerpoint/2010/main" val="332722884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6FDDEE73-0D29-4719-AA74-610FC4180290}"/>
              </a:ext>
            </a:extLst>
          </p:cNvPr>
          <p:cNvSpPr>
            <a:spLocks noGrp="1"/>
          </p:cNvSpPr>
          <p:nvPr>
            <p:ph type="title" hasCustomPrompt="1"/>
          </p:nvPr>
        </p:nvSpPr>
        <p:spPr/>
        <p:txBody>
          <a:bodyPr/>
          <a:lstStyle>
            <a:lvl1pPr>
              <a:defRPr>
                <a:solidFill>
                  <a:srgbClr val="009BB9"/>
                </a:solidFill>
                <a:latin typeface="Arial" panose="020B0604020202020204" pitchFamily="34" charset="0"/>
                <a:cs typeface="Arial" panose="020B0604020202020204" pitchFamily="34" charset="0"/>
              </a:defRPr>
            </a:lvl1pPr>
          </a:lstStyle>
          <a:p>
            <a:r>
              <a:rPr lang="ru-RU" dirty="0"/>
              <a:t>ОБРАЗЕЦ ЗАГОЛОВКА</a:t>
            </a:r>
          </a:p>
        </p:txBody>
      </p:sp>
      <p:sp>
        <p:nvSpPr>
          <p:cNvPr id="3" name="Вертикальный текст 2">
            <a:extLst>
              <a:ext uri="{FF2B5EF4-FFF2-40B4-BE49-F238E27FC236}">
                <a16:creationId xmlns="" xmlns:a16="http://schemas.microsoft.com/office/drawing/2014/main" id="{D57153FD-E27B-4D5E-A63F-BB686925A05D}"/>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4" name="Дата 3">
            <a:extLst>
              <a:ext uri="{FF2B5EF4-FFF2-40B4-BE49-F238E27FC236}">
                <a16:creationId xmlns="" xmlns:a16="http://schemas.microsoft.com/office/drawing/2014/main" id="{DE5D84A4-C043-4AEF-AD56-2C6926910007}"/>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5" name="Нижний колонтитул 4">
            <a:extLst>
              <a:ext uri="{FF2B5EF4-FFF2-40B4-BE49-F238E27FC236}">
                <a16:creationId xmlns="" xmlns:a16="http://schemas.microsoft.com/office/drawing/2014/main" id="{3E7F3AA1-1CD2-4CDA-B0F2-EDDC5294BD78}"/>
              </a:ext>
            </a:extLst>
          </p:cNvPr>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a:extLst>
              <a:ext uri="{FF2B5EF4-FFF2-40B4-BE49-F238E27FC236}">
                <a16:creationId xmlns="" xmlns:a16="http://schemas.microsoft.com/office/drawing/2014/main" id="{E1841BE2-5678-4A65-9EAF-0689B4FE1E71}"/>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pic>
        <p:nvPicPr>
          <p:cNvPr id="7" name="Рисунок 6">
            <a:extLst>
              <a:ext uri="{FF2B5EF4-FFF2-40B4-BE49-F238E27FC236}">
                <a16:creationId xmlns="" xmlns:a16="http://schemas.microsoft.com/office/drawing/2014/main" id="{336C37F1-2DB0-4005-99DF-3950648D9C7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8374242" y="-305167"/>
            <a:ext cx="1227521" cy="2130792"/>
          </a:xfrm>
          <a:prstGeom prst="rect">
            <a:avLst/>
          </a:prstGeom>
        </p:spPr>
      </p:pic>
      <p:pic>
        <p:nvPicPr>
          <p:cNvPr id="8" name="Рисунок 7">
            <a:extLst>
              <a:ext uri="{FF2B5EF4-FFF2-40B4-BE49-F238E27FC236}">
                <a16:creationId xmlns="" xmlns:a16="http://schemas.microsoft.com/office/drawing/2014/main" id="{BA688680-2328-4C2B-9813-68ED93FA685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5839" y="3767609"/>
            <a:ext cx="1891677" cy="3283666"/>
          </a:xfrm>
          <a:prstGeom prst="rect">
            <a:avLst/>
          </a:prstGeom>
        </p:spPr>
      </p:pic>
    </p:spTree>
    <p:extLst>
      <p:ext uri="{BB962C8B-B14F-4D97-AF65-F5344CB8AC3E}">
        <p14:creationId xmlns:p14="http://schemas.microsoft.com/office/powerpoint/2010/main" val="195606447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 xmlns:a16="http://schemas.microsoft.com/office/drawing/2014/main" id="{D6B4552C-F10E-480C-94D4-F15B32D26895}"/>
              </a:ext>
            </a:extLst>
          </p:cNvPr>
          <p:cNvSpPr>
            <a:spLocks noGrp="1"/>
          </p:cNvSpPr>
          <p:nvPr>
            <p:ph type="title" orient="vert"/>
          </p:nvPr>
        </p:nvSpPr>
        <p:spPr>
          <a:xfrm>
            <a:off x="6543676" y="365125"/>
            <a:ext cx="1971675" cy="5811838"/>
          </a:xfrm>
        </p:spPr>
        <p:txBody>
          <a:bodyPr vert="eaVert"/>
          <a:lstStyle/>
          <a:p>
            <a:r>
              <a:rPr lang="ru-RU"/>
              <a:t>Образец заголовка</a:t>
            </a:r>
          </a:p>
        </p:txBody>
      </p:sp>
      <p:sp>
        <p:nvSpPr>
          <p:cNvPr id="3" name="Вертикальный текст 2">
            <a:extLst>
              <a:ext uri="{FF2B5EF4-FFF2-40B4-BE49-F238E27FC236}">
                <a16:creationId xmlns="" xmlns:a16="http://schemas.microsoft.com/office/drawing/2014/main" id="{15AD0A30-F860-43B0-9F48-5CA57BCC6A2D}"/>
              </a:ext>
            </a:extLst>
          </p:cNvPr>
          <p:cNvSpPr>
            <a:spLocks noGrp="1"/>
          </p:cNvSpPr>
          <p:nvPr>
            <p:ph type="body" orient="vert" idx="1"/>
          </p:nvPr>
        </p:nvSpPr>
        <p:spPr>
          <a:xfrm>
            <a:off x="628652" y="365125"/>
            <a:ext cx="5800725"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 xmlns:a16="http://schemas.microsoft.com/office/drawing/2014/main" id="{2928DD76-2CDB-431B-90A6-B6B31F89C123}"/>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5" name="Нижний колонтитул 4">
            <a:extLst>
              <a:ext uri="{FF2B5EF4-FFF2-40B4-BE49-F238E27FC236}">
                <a16:creationId xmlns="" xmlns:a16="http://schemas.microsoft.com/office/drawing/2014/main" id="{795EF440-9EEA-49C8-879F-A00CE4B1E537}"/>
              </a:ext>
            </a:extLst>
          </p:cNvPr>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a:extLst>
              <a:ext uri="{FF2B5EF4-FFF2-40B4-BE49-F238E27FC236}">
                <a16:creationId xmlns="" xmlns:a16="http://schemas.microsoft.com/office/drawing/2014/main" id="{13C735F3-9209-4ACF-8B57-56092D64F3ED}"/>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95238151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99"/>
        <p:cNvGrpSpPr/>
        <p:nvPr/>
      </p:nvGrpSpPr>
      <p:grpSpPr>
        <a:xfrm>
          <a:off x="0" y="0"/>
          <a:ext cx="0" cy="0"/>
          <a:chOff x="0" y="0"/>
          <a:chExt cx="0" cy="0"/>
        </a:xfrm>
      </p:grpSpPr>
      <p:sp>
        <p:nvSpPr>
          <p:cNvPr id="100" name="Google Shape;100;p16"/>
          <p:cNvSpPr txBox="1">
            <a:spLocks noGrp="1"/>
          </p:cNvSpPr>
          <p:nvPr>
            <p:ph type="title"/>
          </p:nvPr>
        </p:nvSpPr>
        <p:spPr>
          <a:xfrm>
            <a:off x="713225" y="593367"/>
            <a:ext cx="77175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cxnSp>
        <p:nvCxnSpPr>
          <p:cNvPr id="101" name="Google Shape;101;p16"/>
          <p:cNvCxnSpPr/>
          <p:nvPr/>
        </p:nvCxnSpPr>
        <p:spPr>
          <a:xfrm>
            <a:off x="-72550" y="365467"/>
            <a:ext cx="9287400" cy="0"/>
          </a:xfrm>
          <a:prstGeom prst="straightConnector1">
            <a:avLst/>
          </a:prstGeom>
          <a:noFill/>
          <a:ln w="28575" cap="flat" cmpd="sng">
            <a:solidFill>
              <a:schemeClr val="accent1"/>
            </a:solidFill>
            <a:prstDash val="solid"/>
            <a:round/>
            <a:headEnd type="none" w="med" len="med"/>
            <a:tailEnd type="none" w="med" len="med"/>
          </a:ln>
        </p:spPr>
      </p:cxnSp>
      <p:cxnSp>
        <p:nvCxnSpPr>
          <p:cNvPr id="102" name="Google Shape;102;p16"/>
          <p:cNvCxnSpPr/>
          <p:nvPr/>
        </p:nvCxnSpPr>
        <p:spPr>
          <a:xfrm>
            <a:off x="-72550" y="6503267"/>
            <a:ext cx="9287400" cy="0"/>
          </a:xfrm>
          <a:prstGeom prst="straightConnector1">
            <a:avLst/>
          </a:prstGeom>
          <a:noFill/>
          <a:ln w="28575" cap="flat" cmpd="sng">
            <a:solidFill>
              <a:schemeClr val="accent1"/>
            </a:solidFill>
            <a:prstDash val="solid"/>
            <a:round/>
            <a:headEnd type="none" w="med" len="med"/>
            <a:tailEnd type="none" w="med" len="med"/>
          </a:ln>
        </p:spPr>
      </p:cxnSp>
      <p:cxnSp>
        <p:nvCxnSpPr>
          <p:cNvPr id="103" name="Google Shape;103;p16"/>
          <p:cNvCxnSpPr/>
          <p:nvPr/>
        </p:nvCxnSpPr>
        <p:spPr>
          <a:xfrm>
            <a:off x="7207350" y="-204233"/>
            <a:ext cx="2120400" cy="1698400"/>
          </a:xfrm>
          <a:prstGeom prst="curvedConnector3">
            <a:avLst>
              <a:gd name="adj1" fmla="val 50000"/>
            </a:avLst>
          </a:prstGeom>
          <a:noFill/>
          <a:ln w="28575" cap="flat" cmpd="sng">
            <a:solidFill>
              <a:schemeClr val="accent2"/>
            </a:solidFill>
            <a:prstDash val="solid"/>
            <a:round/>
            <a:headEnd type="none" w="med" len="med"/>
            <a:tailEnd type="none" w="med" len="med"/>
          </a:ln>
        </p:spPr>
      </p:cxnSp>
    </p:spTree>
    <p:extLst>
      <p:ext uri="{BB962C8B-B14F-4D97-AF65-F5344CB8AC3E}">
        <p14:creationId xmlns:p14="http://schemas.microsoft.com/office/powerpoint/2010/main" val="7827240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34"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34"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AF252DB7-4A72-457E-8375-76D421DDFB6E}" type="datetimeFigureOut">
              <a:rPr lang="ru-RU" smtClean="0"/>
              <a:t>21.02.2023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1D73DD82-F650-40B2-A7FD-CAB7D5A0BBF6}" type="slidenum">
              <a:rPr lang="ru-RU" smtClean="0"/>
              <a:t>‹#›</a:t>
            </a:fld>
            <a:endParaRPr lang="ru-RU"/>
          </a:p>
        </p:txBody>
      </p:sp>
    </p:spTree>
    <p:extLst>
      <p:ext uri="{BB962C8B-B14F-4D97-AF65-F5344CB8AC3E}">
        <p14:creationId xmlns:p14="http://schemas.microsoft.com/office/powerpoint/2010/main" val="419133480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7E39A269-4CB7-43D1-8E1B-2F49F8B6785F}"/>
              </a:ext>
            </a:extLst>
          </p:cNvPr>
          <p:cNvSpPr>
            <a:spLocks noGrp="1"/>
          </p:cNvSpPr>
          <p:nvPr>
            <p:ph type="ctrTitle" hasCustomPrompt="1"/>
          </p:nvPr>
        </p:nvSpPr>
        <p:spPr>
          <a:xfrm>
            <a:off x="1143000" y="1122363"/>
            <a:ext cx="6858000" cy="2387600"/>
          </a:xfrm>
        </p:spPr>
        <p:txBody>
          <a:bodyPr anchor="b"/>
          <a:lstStyle>
            <a:lvl1pPr algn="l">
              <a:defRPr sz="6000">
                <a:solidFill>
                  <a:srgbClr val="009BB9"/>
                </a:solidFill>
              </a:defRPr>
            </a:lvl1pPr>
          </a:lstStyle>
          <a:p>
            <a:r>
              <a:rPr lang="ru-RU" dirty="0"/>
              <a:t>ОБРАЗЕЦ ЗАГОЛОВКА</a:t>
            </a:r>
          </a:p>
        </p:txBody>
      </p:sp>
      <p:sp>
        <p:nvSpPr>
          <p:cNvPr id="3" name="Подзаголовок 2">
            <a:extLst>
              <a:ext uri="{FF2B5EF4-FFF2-40B4-BE49-F238E27FC236}">
                <a16:creationId xmlns="" xmlns:a16="http://schemas.microsoft.com/office/drawing/2014/main" id="{904F39E5-F2DA-47BB-AC84-63376A6F6561}"/>
              </a:ext>
            </a:extLst>
          </p:cNvPr>
          <p:cNvSpPr>
            <a:spLocks noGrp="1"/>
          </p:cNvSpPr>
          <p:nvPr>
            <p:ph type="subTitle" idx="1"/>
          </p:nvPr>
        </p:nvSpPr>
        <p:spPr>
          <a:xfrm>
            <a:off x="1143000" y="3972741"/>
            <a:ext cx="6858000" cy="1655762"/>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ru-RU" dirty="0"/>
          </a:p>
        </p:txBody>
      </p:sp>
      <p:sp>
        <p:nvSpPr>
          <p:cNvPr id="4" name="Дата 3">
            <a:extLst>
              <a:ext uri="{FF2B5EF4-FFF2-40B4-BE49-F238E27FC236}">
                <a16:creationId xmlns="" xmlns:a16="http://schemas.microsoft.com/office/drawing/2014/main" id="{7EAF3ED3-1DE7-4E64-9B05-66580E49E7BE}"/>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5" name="Нижний колонтитул 4">
            <a:extLst>
              <a:ext uri="{FF2B5EF4-FFF2-40B4-BE49-F238E27FC236}">
                <a16:creationId xmlns="" xmlns:a16="http://schemas.microsoft.com/office/drawing/2014/main" id="{99664FDD-5B0B-4BA7-B6E2-954A577FE898}"/>
              </a:ext>
            </a:extLst>
          </p:cNvPr>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a:extLst>
              <a:ext uri="{FF2B5EF4-FFF2-40B4-BE49-F238E27FC236}">
                <a16:creationId xmlns="" xmlns:a16="http://schemas.microsoft.com/office/drawing/2014/main" id="{AB20D438-00BE-4AC0-96CD-DABA0F5BA085}"/>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pic>
        <p:nvPicPr>
          <p:cNvPr id="10" name="Рисунок 9">
            <a:extLst>
              <a:ext uri="{FF2B5EF4-FFF2-40B4-BE49-F238E27FC236}">
                <a16:creationId xmlns="" xmlns:a16="http://schemas.microsoft.com/office/drawing/2014/main" id="{9A7F8A13-3D42-486F-930F-10C4E67E99E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45344" y="-138026"/>
            <a:ext cx="1680519" cy="1260389"/>
          </a:xfrm>
          <a:prstGeom prst="rect">
            <a:avLst/>
          </a:prstGeom>
        </p:spPr>
      </p:pic>
      <p:sp>
        <p:nvSpPr>
          <p:cNvPr id="11" name="Прямоугольник 10">
            <a:extLst>
              <a:ext uri="{FF2B5EF4-FFF2-40B4-BE49-F238E27FC236}">
                <a16:creationId xmlns="" xmlns:a16="http://schemas.microsoft.com/office/drawing/2014/main" id="{5070929F-5B93-4A8B-A0B6-EE256879E9E8}"/>
              </a:ext>
            </a:extLst>
          </p:cNvPr>
          <p:cNvSpPr/>
          <p:nvPr/>
        </p:nvSpPr>
        <p:spPr>
          <a:xfrm>
            <a:off x="5" y="0"/>
            <a:ext cx="528251" cy="6858000"/>
          </a:xfrm>
          <a:prstGeom prst="rect">
            <a:avLst/>
          </a:prstGeom>
          <a:gradFill>
            <a:gsLst>
              <a:gs pos="0">
                <a:srgbClr val="B0E0E9"/>
              </a:gs>
              <a:gs pos="100000">
                <a:srgbClr val="009BB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Tree>
    <p:extLst>
      <p:ext uri="{BB962C8B-B14F-4D97-AF65-F5344CB8AC3E}">
        <p14:creationId xmlns:p14="http://schemas.microsoft.com/office/powerpoint/2010/main" val="308706221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pic>
        <p:nvPicPr>
          <p:cNvPr id="11" name="Рисунок 10">
            <a:extLst>
              <a:ext uri="{FF2B5EF4-FFF2-40B4-BE49-F238E27FC236}">
                <a16:creationId xmlns="" xmlns:a16="http://schemas.microsoft.com/office/drawing/2014/main" id="{621D4BBC-7BF7-423F-AA9C-4CF7F281A8D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8639" y="3483404"/>
            <a:ext cx="1891677" cy="3283666"/>
          </a:xfrm>
          <a:prstGeom prst="rect">
            <a:avLst/>
          </a:prstGeom>
        </p:spPr>
      </p:pic>
      <p:pic>
        <p:nvPicPr>
          <p:cNvPr id="7" name="Рисунок 6">
            <a:extLst>
              <a:ext uri="{FF2B5EF4-FFF2-40B4-BE49-F238E27FC236}">
                <a16:creationId xmlns="" xmlns:a16="http://schemas.microsoft.com/office/drawing/2014/main" id="{305AA403-6F81-4FD1-85E5-C1A4E2A96D9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75091" y="9"/>
            <a:ext cx="1680519" cy="1260389"/>
          </a:xfrm>
          <a:prstGeom prst="rect">
            <a:avLst/>
          </a:prstGeom>
        </p:spPr>
      </p:pic>
      <p:sp>
        <p:nvSpPr>
          <p:cNvPr id="2" name="Заголовок 1">
            <a:extLst>
              <a:ext uri="{FF2B5EF4-FFF2-40B4-BE49-F238E27FC236}">
                <a16:creationId xmlns="" xmlns:a16="http://schemas.microsoft.com/office/drawing/2014/main" id="{FCBD7668-3607-4BCD-AF89-3BB773D17EF8}"/>
              </a:ext>
            </a:extLst>
          </p:cNvPr>
          <p:cNvSpPr>
            <a:spLocks noGrp="1"/>
          </p:cNvSpPr>
          <p:nvPr>
            <p:ph type="title"/>
          </p:nvPr>
        </p:nvSpPr>
        <p:spPr/>
        <p:txBody>
          <a:bodyPr/>
          <a:lstStyle>
            <a:lvl1pPr>
              <a:defRPr>
                <a:solidFill>
                  <a:srgbClr val="009BB9"/>
                </a:solidFill>
              </a:defRPr>
            </a:lvl1pPr>
          </a:lstStyle>
          <a:p>
            <a:r>
              <a:rPr lang="ru-RU"/>
              <a:t>Образец заголовка</a:t>
            </a:r>
            <a:endParaRPr lang="ru-RU" dirty="0"/>
          </a:p>
        </p:txBody>
      </p:sp>
      <p:sp>
        <p:nvSpPr>
          <p:cNvPr id="3" name="Объект 2">
            <a:extLst>
              <a:ext uri="{FF2B5EF4-FFF2-40B4-BE49-F238E27FC236}">
                <a16:creationId xmlns="" xmlns:a16="http://schemas.microsoft.com/office/drawing/2014/main" id="{6B2E8029-A6FA-4892-9EE2-3094AA9298AB}"/>
              </a:ext>
            </a:extLst>
          </p:cNvPr>
          <p:cNvSpPr>
            <a:spLocks noGrp="1"/>
          </p:cNvSpPr>
          <p:nvPr>
            <p:ph idx="1"/>
          </p:nvPr>
        </p:nvSpPr>
        <p:spPr/>
        <p:txBody>
          <a:bodyPr/>
          <a:lstStyle>
            <a:lvl1pPr marL="228600" indent="-228600">
              <a:buFontTx/>
              <a:buBlip>
                <a:blip r:embed="rId4">
                  <a:extLst>
                    <a:ext uri="{96DAC541-7B7A-43D3-8B79-37D633B846F1}">
                      <asvg:svgBlip xmlns="" xmlns:asvg="http://schemas.microsoft.com/office/drawing/2016/SVG/main" r:embed="rId5"/>
                    </a:ext>
                  </a:extLst>
                </a:blip>
              </a:buBlip>
              <a:defRPr/>
            </a:lvl1pPr>
            <a:lvl2pPr marL="685800" indent="-228600">
              <a:buFontTx/>
              <a:buBlip>
                <a:blip r:embed="rId4">
                  <a:extLst>
                    <a:ext uri="{96DAC541-7B7A-43D3-8B79-37D633B846F1}">
                      <asvg:svgBlip xmlns="" xmlns:asvg="http://schemas.microsoft.com/office/drawing/2016/SVG/main" r:embed="rId5"/>
                    </a:ext>
                  </a:extLst>
                </a:blip>
              </a:buBlip>
              <a:defRPr/>
            </a:lvl2pPr>
            <a:lvl3pPr marL="1143000" indent="-228600">
              <a:buFontTx/>
              <a:buBlip>
                <a:blip r:embed="rId4">
                  <a:extLst>
                    <a:ext uri="{96DAC541-7B7A-43D3-8B79-37D633B846F1}">
                      <asvg:svgBlip xmlns="" xmlns:asvg="http://schemas.microsoft.com/office/drawing/2016/SVG/main" r:embed="rId5"/>
                    </a:ext>
                  </a:extLst>
                </a:blip>
              </a:buBlip>
              <a:defRPr/>
            </a:lvl3pPr>
            <a:lvl4pPr marL="1600200" indent="-228600">
              <a:buFontTx/>
              <a:buBlip>
                <a:blip r:embed="rId4">
                  <a:extLst>
                    <a:ext uri="{96DAC541-7B7A-43D3-8B79-37D633B846F1}">
                      <asvg:svgBlip xmlns="" xmlns:asvg="http://schemas.microsoft.com/office/drawing/2016/SVG/main" r:embed="rId5"/>
                    </a:ext>
                  </a:extLst>
                </a:blip>
              </a:buBlip>
              <a:defRPr/>
            </a:lvl4pPr>
            <a:lvl5pPr marL="2057400" indent="-228600">
              <a:buFontTx/>
              <a:buBlip>
                <a:blip r:embed="rId4">
                  <a:extLst>
                    <a:ext uri="{96DAC541-7B7A-43D3-8B79-37D633B846F1}">
                      <asvg:svgBlip xmlns="" xmlns:asvg="http://schemas.microsoft.com/office/drawing/2016/SVG/main" r:embed="rId5"/>
                    </a:ext>
                  </a:extLst>
                </a:blip>
              </a:buBlip>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4" name="Дата 3">
            <a:extLst>
              <a:ext uri="{FF2B5EF4-FFF2-40B4-BE49-F238E27FC236}">
                <a16:creationId xmlns="" xmlns:a16="http://schemas.microsoft.com/office/drawing/2014/main" id="{E99D55AB-A230-4101-9E87-6E4162E5910F}"/>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5" name="Нижний колонтитул 4">
            <a:extLst>
              <a:ext uri="{FF2B5EF4-FFF2-40B4-BE49-F238E27FC236}">
                <a16:creationId xmlns="" xmlns:a16="http://schemas.microsoft.com/office/drawing/2014/main" id="{B890A366-9BF3-4964-8FF8-C05850A0E48E}"/>
              </a:ext>
            </a:extLst>
          </p:cNvPr>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a:extLst>
              <a:ext uri="{FF2B5EF4-FFF2-40B4-BE49-F238E27FC236}">
                <a16:creationId xmlns="" xmlns:a16="http://schemas.microsoft.com/office/drawing/2014/main" id="{C2392333-A3F9-4591-A96D-4656EEEFAB23}"/>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pic>
        <p:nvPicPr>
          <p:cNvPr id="9" name="Рисунок 8">
            <a:extLst>
              <a:ext uri="{FF2B5EF4-FFF2-40B4-BE49-F238E27FC236}">
                <a16:creationId xmlns="" xmlns:a16="http://schemas.microsoft.com/office/drawing/2014/main" id="{FF2D4C27-85C9-4DAC-ADFF-83966B3781D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8515355" y="5792604"/>
            <a:ext cx="1227521" cy="2130792"/>
          </a:xfrm>
          <a:prstGeom prst="rect">
            <a:avLst/>
          </a:prstGeom>
        </p:spPr>
      </p:pic>
    </p:spTree>
    <p:extLst>
      <p:ext uri="{BB962C8B-B14F-4D97-AF65-F5344CB8AC3E}">
        <p14:creationId xmlns:p14="http://schemas.microsoft.com/office/powerpoint/2010/main" val="108709648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47311B76-208A-4F9C-9EC9-803DC48A99B9}"/>
              </a:ext>
            </a:extLst>
          </p:cNvPr>
          <p:cNvSpPr>
            <a:spLocks noGrp="1"/>
          </p:cNvSpPr>
          <p:nvPr>
            <p:ph type="title" hasCustomPrompt="1"/>
          </p:nvPr>
        </p:nvSpPr>
        <p:spPr>
          <a:xfrm>
            <a:off x="623892" y="0"/>
            <a:ext cx="7886699" cy="2804262"/>
          </a:xfrm>
        </p:spPr>
        <p:txBody>
          <a:bodyPr anchor="b"/>
          <a:lstStyle>
            <a:lvl1pPr>
              <a:defRPr sz="6000">
                <a:solidFill>
                  <a:srgbClr val="B91E00"/>
                </a:solidFill>
              </a:defRPr>
            </a:lvl1pPr>
          </a:lstStyle>
          <a:p>
            <a:r>
              <a:rPr lang="ru-RU" dirty="0"/>
              <a:t>ОБРАЗЕЦ ЗАГОЛОВКА</a:t>
            </a:r>
          </a:p>
        </p:txBody>
      </p:sp>
      <p:sp>
        <p:nvSpPr>
          <p:cNvPr id="3" name="Текст 2">
            <a:extLst>
              <a:ext uri="{FF2B5EF4-FFF2-40B4-BE49-F238E27FC236}">
                <a16:creationId xmlns="" xmlns:a16="http://schemas.microsoft.com/office/drawing/2014/main" id="{ECF3AF19-BCE6-4958-9FF8-8B1DACCF008F}"/>
              </a:ext>
            </a:extLst>
          </p:cNvPr>
          <p:cNvSpPr>
            <a:spLocks noGrp="1"/>
          </p:cNvSpPr>
          <p:nvPr>
            <p:ph type="body" idx="1"/>
          </p:nvPr>
        </p:nvSpPr>
        <p:spPr>
          <a:xfrm>
            <a:off x="619123" y="371640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 xmlns:a16="http://schemas.microsoft.com/office/drawing/2014/main" id="{49DBF0A7-8B44-4841-B9B4-6E0F6F463F37}"/>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5" name="Нижний колонтитул 4">
            <a:extLst>
              <a:ext uri="{FF2B5EF4-FFF2-40B4-BE49-F238E27FC236}">
                <a16:creationId xmlns="" xmlns:a16="http://schemas.microsoft.com/office/drawing/2014/main" id="{8E031EFE-7FEA-4DD7-B2E2-0542AF5C060E}"/>
              </a:ext>
            </a:extLst>
          </p:cNvPr>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a:extLst>
              <a:ext uri="{FF2B5EF4-FFF2-40B4-BE49-F238E27FC236}">
                <a16:creationId xmlns="" xmlns:a16="http://schemas.microsoft.com/office/drawing/2014/main" id="{89755445-F416-4444-BD42-265E1F448033}"/>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pic>
        <p:nvPicPr>
          <p:cNvPr id="7" name="Рисунок 6">
            <a:extLst>
              <a:ext uri="{FF2B5EF4-FFF2-40B4-BE49-F238E27FC236}">
                <a16:creationId xmlns="" xmlns:a16="http://schemas.microsoft.com/office/drawing/2014/main" id="{8BE2B81B-152C-4AD0-A83B-C7E5FE15197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45344" y="-138026"/>
            <a:ext cx="1680519" cy="1260389"/>
          </a:xfrm>
          <a:prstGeom prst="rect">
            <a:avLst/>
          </a:prstGeom>
        </p:spPr>
      </p:pic>
      <p:sp>
        <p:nvSpPr>
          <p:cNvPr id="8" name="Прямоугольник 7">
            <a:extLst>
              <a:ext uri="{FF2B5EF4-FFF2-40B4-BE49-F238E27FC236}">
                <a16:creationId xmlns="" xmlns:a16="http://schemas.microsoft.com/office/drawing/2014/main" id="{49C4F792-BE9B-4CD0-8B16-A01D7597CF14}"/>
              </a:ext>
            </a:extLst>
          </p:cNvPr>
          <p:cNvSpPr/>
          <p:nvPr/>
        </p:nvSpPr>
        <p:spPr>
          <a:xfrm rot="5400000">
            <a:off x="4507750" y="-1070075"/>
            <a:ext cx="138026" cy="7886699"/>
          </a:xfrm>
          <a:prstGeom prst="rect">
            <a:avLst/>
          </a:prstGeom>
          <a:gradFill>
            <a:gsLst>
              <a:gs pos="0">
                <a:srgbClr val="B0E0E9"/>
              </a:gs>
              <a:gs pos="100000">
                <a:srgbClr val="009BB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Tree>
    <p:extLst>
      <p:ext uri="{BB962C8B-B14F-4D97-AF65-F5344CB8AC3E}">
        <p14:creationId xmlns:p14="http://schemas.microsoft.com/office/powerpoint/2010/main" val="100596115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Прямоугольник 7">
            <a:extLst>
              <a:ext uri="{FF2B5EF4-FFF2-40B4-BE49-F238E27FC236}">
                <a16:creationId xmlns="" xmlns:a16="http://schemas.microsoft.com/office/drawing/2014/main" id="{98EF678F-F9BA-420C-AADC-18784903AC00}"/>
              </a:ext>
            </a:extLst>
          </p:cNvPr>
          <p:cNvSpPr/>
          <p:nvPr/>
        </p:nvSpPr>
        <p:spPr>
          <a:xfrm>
            <a:off x="0" y="0"/>
            <a:ext cx="9144000" cy="6858000"/>
          </a:xfrm>
          <a:prstGeom prst="rect">
            <a:avLst/>
          </a:prstGeom>
          <a:gradFill>
            <a:gsLst>
              <a:gs pos="0">
                <a:schemeClr val="bg1"/>
              </a:gs>
              <a:gs pos="100000">
                <a:srgbClr val="009BB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2" name="Заголовок 1">
            <a:extLst>
              <a:ext uri="{FF2B5EF4-FFF2-40B4-BE49-F238E27FC236}">
                <a16:creationId xmlns="" xmlns:a16="http://schemas.microsoft.com/office/drawing/2014/main" id="{EB84B04B-A523-4DF2-80C7-47F01433C0E0}"/>
              </a:ext>
            </a:extLst>
          </p:cNvPr>
          <p:cNvSpPr>
            <a:spLocks noGrp="1"/>
          </p:cNvSpPr>
          <p:nvPr>
            <p:ph type="title"/>
          </p:nvPr>
        </p:nvSpPr>
        <p:spPr/>
        <p:txBody>
          <a:bodyPr/>
          <a:lstStyle>
            <a:lvl1pPr>
              <a:defRPr>
                <a:solidFill>
                  <a:srgbClr val="009BB9"/>
                </a:solidFill>
              </a:defRPr>
            </a:lvl1pPr>
          </a:lstStyle>
          <a:p>
            <a:r>
              <a:rPr lang="ru-RU"/>
              <a:t>Образец заголовка</a:t>
            </a:r>
            <a:endParaRPr lang="ru-RU" dirty="0"/>
          </a:p>
        </p:txBody>
      </p:sp>
      <p:sp>
        <p:nvSpPr>
          <p:cNvPr id="3" name="Объект 2">
            <a:extLst>
              <a:ext uri="{FF2B5EF4-FFF2-40B4-BE49-F238E27FC236}">
                <a16:creationId xmlns="" xmlns:a16="http://schemas.microsoft.com/office/drawing/2014/main" id="{AF5DD027-AE8A-4BC7-944F-49F9514DA897}"/>
              </a:ext>
            </a:extLst>
          </p:cNvPr>
          <p:cNvSpPr>
            <a:spLocks noGrp="1"/>
          </p:cNvSpPr>
          <p:nvPr>
            <p:ph sz="half" idx="1"/>
          </p:nvPr>
        </p:nvSpPr>
        <p:spPr>
          <a:xfrm>
            <a:off x="628650" y="1825625"/>
            <a:ext cx="3886200" cy="4351338"/>
          </a:xfrm>
        </p:spPr>
        <p:txBody>
          <a:bodyPr/>
          <a:lstStyle>
            <a:lvl1pPr>
              <a:defRPr>
                <a:solidFill>
                  <a:srgbClr val="009BB9"/>
                </a:solidFill>
              </a:defRPr>
            </a:lvl1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4" name="Объект 3">
            <a:extLst>
              <a:ext uri="{FF2B5EF4-FFF2-40B4-BE49-F238E27FC236}">
                <a16:creationId xmlns="" xmlns:a16="http://schemas.microsoft.com/office/drawing/2014/main" id="{667695E0-39AB-4A98-BD61-62E733295DF3}"/>
              </a:ext>
            </a:extLst>
          </p:cNvPr>
          <p:cNvSpPr>
            <a:spLocks noGrp="1"/>
          </p:cNvSpPr>
          <p:nvPr>
            <p:ph sz="half" idx="2"/>
          </p:nvPr>
        </p:nvSpPr>
        <p:spPr>
          <a:xfrm>
            <a:off x="4629150" y="1825625"/>
            <a:ext cx="3886200" cy="4351338"/>
          </a:xfrm>
        </p:spPr>
        <p:txBody>
          <a:bodyPr/>
          <a:lstStyle>
            <a:lvl1pPr>
              <a:defRPr>
                <a:solidFill>
                  <a:srgbClr val="009BB9"/>
                </a:solidFill>
              </a:defRPr>
            </a:lvl1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5" name="Дата 4">
            <a:extLst>
              <a:ext uri="{FF2B5EF4-FFF2-40B4-BE49-F238E27FC236}">
                <a16:creationId xmlns="" xmlns:a16="http://schemas.microsoft.com/office/drawing/2014/main" id="{F5E3AE29-ED5E-482A-B892-07D10D649CD0}"/>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6" name="Нижний колонтитул 5">
            <a:extLst>
              <a:ext uri="{FF2B5EF4-FFF2-40B4-BE49-F238E27FC236}">
                <a16:creationId xmlns="" xmlns:a16="http://schemas.microsoft.com/office/drawing/2014/main" id="{23260A7E-A37E-413E-9F48-000598EB522B}"/>
              </a:ext>
            </a:extLst>
          </p:cNvPr>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a:extLst>
              <a:ext uri="{FF2B5EF4-FFF2-40B4-BE49-F238E27FC236}">
                <a16:creationId xmlns="" xmlns:a16="http://schemas.microsoft.com/office/drawing/2014/main" id="{5A46BDAA-44DB-4F01-8085-69C62BA5D892}"/>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29061364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C5EFD972-D829-4666-968D-E067DABD59C0}"/>
              </a:ext>
            </a:extLst>
          </p:cNvPr>
          <p:cNvSpPr>
            <a:spLocks noGrp="1"/>
          </p:cNvSpPr>
          <p:nvPr>
            <p:ph type="title" hasCustomPrompt="1"/>
          </p:nvPr>
        </p:nvSpPr>
        <p:spPr>
          <a:xfrm>
            <a:off x="629841" y="365129"/>
            <a:ext cx="7886700" cy="1325563"/>
          </a:xfrm>
        </p:spPr>
        <p:txBody>
          <a:bodyPr/>
          <a:lstStyle>
            <a:lvl1pPr>
              <a:defRPr b="0">
                <a:latin typeface="Arial" panose="020B0604020202020204" pitchFamily="34" charset="0"/>
                <a:cs typeface="Arial" panose="020B0604020202020204" pitchFamily="34" charset="0"/>
              </a:defRPr>
            </a:lvl1pPr>
          </a:lstStyle>
          <a:p>
            <a:r>
              <a:rPr lang="ru-RU" dirty="0"/>
              <a:t>ОБРАЗЕЦ ЗАГОЛОВКА</a:t>
            </a:r>
          </a:p>
        </p:txBody>
      </p:sp>
      <p:sp>
        <p:nvSpPr>
          <p:cNvPr id="3" name="Текст 2">
            <a:extLst>
              <a:ext uri="{FF2B5EF4-FFF2-40B4-BE49-F238E27FC236}">
                <a16:creationId xmlns="" xmlns:a16="http://schemas.microsoft.com/office/drawing/2014/main" id="{4D098B54-0967-44A0-8603-38ABBF53FCF6}"/>
              </a:ext>
            </a:extLst>
          </p:cNvPr>
          <p:cNvSpPr>
            <a:spLocks noGrp="1"/>
          </p:cNvSpPr>
          <p:nvPr>
            <p:ph type="body" idx="1" hasCustomPrompt="1"/>
          </p:nvPr>
        </p:nvSpPr>
        <p:spPr>
          <a:xfrm>
            <a:off x="629842" y="1681163"/>
            <a:ext cx="3868340" cy="823912"/>
          </a:xfrm>
        </p:spPr>
        <p:txBody>
          <a:bodyPr anchor="b"/>
          <a:lstStyle>
            <a:lvl1pPr marL="0" indent="0">
              <a:buNone/>
              <a:defRPr sz="2400" b="1">
                <a:solidFill>
                  <a:srgbClr val="009BB9"/>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dirty="0"/>
              <a:t>ОБРАЗЕЦ ТЕКСТА</a:t>
            </a:r>
          </a:p>
        </p:txBody>
      </p:sp>
      <p:sp>
        <p:nvSpPr>
          <p:cNvPr id="4" name="Объект 3">
            <a:extLst>
              <a:ext uri="{FF2B5EF4-FFF2-40B4-BE49-F238E27FC236}">
                <a16:creationId xmlns="" xmlns:a16="http://schemas.microsoft.com/office/drawing/2014/main" id="{29C2DBF6-0866-4ECA-9F73-D035EEAE9F25}"/>
              </a:ext>
            </a:extLst>
          </p:cNvPr>
          <p:cNvSpPr>
            <a:spLocks noGrp="1"/>
          </p:cNvSpPr>
          <p:nvPr>
            <p:ph sz="half" idx="2"/>
          </p:nvPr>
        </p:nvSpPr>
        <p:spPr>
          <a:xfrm>
            <a:off x="629842" y="2505075"/>
            <a:ext cx="3868340" cy="3684588"/>
          </a:xfrm>
        </p:spPr>
        <p:txBody>
          <a:bodyPr/>
          <a:lstStyle>
            <a:lvl1pPr>
              <a:buClr>
                <a:srgbClr val="B91E00"/>
              </a:buClr>
              <a:defRPr/>
            </a:lvl1pPr>
            <a:lvl2pPr>
              <a:buClr>
                <a:srgbClr val="B91E00"/>
              </a:buClr>
              <a:defRPr/>
            </a:lvl2pPr>
            <a:lvl3pPr>
              <a:buClr>
                <a:srgbClr val="B91E00"/>
              </a:buClr>
              <a:defRPr/>
            </a:lvl3pPr>
            <a:lvl4pPr>
              <a:buClr>
                <a:srgbClr val="B91E00"/>
              </a:buClr>
              <a:defRPr/>
            </a:lvl4pPr>
            <a:lvl5pPr>
              <a:buClr>
                <a:srgbClr val="B91E00"/>
              </a:buClr>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5" name="Текст 4">
            <a:extLst>
              <a:ext uri="{FF2B5EF4-FFF2-40B4-BE49-F238E27FC236}">
                <a16:creationId xmlns="" xmlns:a16="http://schemas.microsoft.com/office/drawing/2014/main" id="{49708C46-F98E-4C62-9C19-0F4F49DFDFDE}"/>
              </a:ext>
            </a:extLst>
          </p:cNvPr>
          <p:cNvSpPr>
            <a:spLocks noGrp="1"/>
          </p:cNvSpPr>
          <p:nvPr>
            <p:ph type="body" sz="quarter" idx="3" hasCustomPrompt="1"/>
          </p:nvPr>
        </p:nvSpPr>
        <p:spPr>
          <a:xfrm>
            <a:off x="4629152" y="1681163"/>
            <a:ext cx="3887391" cy="823912"/>
          </a:xfrm>
        </p:spPr>
        <p:txBody>
          <a:bodyPr anchor="b">
            <a:normAutofit/>
          </a:bodyPr>
          <a:lstStyle>
            <a:lvl1pPr marL="0" indent="0">
              <a:buNone/>
              <a:defRPr lang="ru-RU" sz="2400" b="1" kern="1200" dirty="0" smtClean="0">
                <a:solidFill>
                  <a:srgbClr val="009BB9"/>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000"/>
              </a:spcBef>
              <a:buFont typeface="Arial" panose="020B0604020202020204" pitchFamily="34" charset="0"/>
              <a:buNone/>
            </a:pPr>
            <a:r>
              <a:rPr lang="ru-RU" dirty="0"/>
              <a:t>ОБРАЗЕЦ ТЕКСТА</a:t>
            </a:r>
          </a:p>
        </p:txBody>
      </p:sp>
      <p:sp>
        <p:nvSpPr>
          <p:cNvPr id="6" name="Объект 5">
            <a:extLst>
              <a:ext uri="{FF2B5EF4-FFF2-40B4-BE49-F238E27FC236}">
                <a16:creationId xmlns="" xmlns:a16="http://schemas.microsoft.com/office/drawing/2014/main" id="{96C6C218-0F46-405B-A77A-B456FC1DE6F9}"/>
              </a:ext>
            </a:extLst>
          </p:cNvPr>
          <p:cNvSpPr>
            <a:spLocks noGrp="1"/>
          </p:cNvSpPr>
          <p:nvPr>
            <p:ph sz="quarter" idx="4"/>
          </p:nvPr>
        </p:nvSpPr>
        <p:spPr>
          <a:xfrm>
            <a:off x="4629152" y="2505075"/>
            <a:ext cx="3887391" cy="3684588"/>
          </a:xfrm>
        </p:spPr>
        <p:txBody>
          <a:bodyPr/>
          <a:lstStyle>
            <a:lvl1pPr>
              <a:buClr>
                <a:srgbClr val="B91E00"/>
              </a:buClr>
              <a:defRPr/>
            </a:lvl1pPr>
            <a:lvl2pPr>
              <a:buClr>
                <a:srgbClr val="B91E00"/>
              </a:buClr>
              <a:defRPr/>
            </a:lvl2pPr>
            <a:lvl3pPr>
              <a:buClr>
                <a:srgbClr val="B91E00"/>
              </a:buClr>
              <a:defRPr/>
            </a:lvl3pPr>
            <a:lvl4pPr>
              <a:buClr>
                <a:srgbClr val="B91E00"/>
              </a:buClr>
              <a:defRPr/>
            </a:lvl4pPr>
            <a:lvl5pPr>
              <a:buClr>
                <a:srgbClr val="B91E00"/>
              </a:buClr>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7" name="Дата 6">
            <a:extLst>
              <a:ext uri="{FF2B5EF4-FFF2-40B4-BE49-F238E27FC236}">
                <a16:creationId xmlns="" xmlns:a16="http://schemas.microsoft.com/office/drawing/2014/main" id="{D2EE9119-E90A-42E0-9C14-2E82BF0D0CB4}"/>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8" name="Нижний колонтитул 7">
            <a:extLst>
              <a:ext uri="{FF2B5EF4-FFF2-40B4-BE49-F238E27FC236}">
                <a16:creationId xmlns="" xmlns:a16="http://schemas.microsoft.com/office/drawing/2014/main" id="{B54BF9F8-5C9C-4BCD-959D-D049A0A18027}"/>
              </a:ext>
            </a:extLst>
          </p:cNvPr>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a:extLst>
              <a:ext uri="{FF2B5EF4-FFF2-40B4-BE49-F238E27FC236}">
                <a16:creationId xmlns="" xmlns:a16="http://schemas.microsoft.com/office/drawing/2014/main" id="{415E2C6E-5603-487C-A2B5-9B2B668B4448}"/>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sp>
        <p:nvSpPr>
          <p:cNvPr id="10" name="Прямоугольник 9">
            <a:extLst>
              <a:ext uri="{FF2B5EF4-FFF2-40B4-BE49-F238E27FC236}">
                <a16:creationId xmlns="" xmlns:a16="http://schemas.microsoft.com/office/drawing/2014/main" id="{F9D0E751-E05E-41A1-B593-BCFAB9D90844}"/>
              </a:ext>
            </a:extLst>
          </p:cNvPr>
          <p:cNvSpPr/>
          <p:nvPr/>
        </p:nvSpPr>
        <p:spPr>
          <a:xfrm rot="5400000">
            <a:off x="2538776" y="570905"/>
            <a:ext cx="45719" cy="3868340"/>
          </a:xfrm>
          <a:prstGeom prst="rect">
            <a:avLst/>
          </a:prstGeom>
          <a:gradFill>
            <a:gsLst>
              <a:gs pos="0">
                <a:schemeClr val="bg1"/>
              </a:gs>
              <a:gs pos="100000">
                <a:srgbClr val="009BB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1" name="Прямоугольник 10">
            <a:extLst>
              <a:ext uri="{FF2B5EF4-FFF2-40B4-BE49-F238E27FC236}">
                <a16:creationId xmlns="" xmlns:a16="http://schemas.microsoft.com/office/drawing/2014/main" id="{46812989-E5EC-4705-9C91-632E5AA17C43}"/>
              </a:ext>
            </a:extLst>
          </p:cNvPr>
          <p:cNvSpPr/>
          <p:nvPr/>
        </p:nvSpPr>
        <p:spPr>
          <a:xfrm rot="5400000">
            <a:off x="6538085" y="592684"/>
            <a:ext cx="45719" cy="3868340"/>
          </a:xfrm>
          <a:prstGeom prst="rect">
            <a:avLst/>
          </a:prstGeom>
          <a:gradFill>
            <a:gsLst>
              <a:gs pos="0">
                <a:schemeClr val="bg1"/>
              </a:gs>
              <a:gs pos="100000">
                <a:srgbClr val="009BB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Tree>
    <p:extLst>
      <p:ext uri="{BB962C8B-B14F-4D97-AF65-F5344CB8AC3E}">
        <p14:creationId xmlns:p14="http://schemas.microsoft.com/office/powerpoint/2010/main" val="418249582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Pr>
        <a:gradFill>
          <a:gsLst>
            <a:gs pos="0">
              <a:schemeClr val="bg1"/>
            </a:gs>
            <a:gs pos="100000">
              <a:srgbClr val="009BB9"/>
            </a:gs>
          </a:gsLst>
          <a:lin ang="5400000" scaled="1"/>
        </a:gra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DF1D64F1-24BE-491C-A564-006787D72467}"/>
              </a:ext>
            </a:extLst>
          </p:cNvPr>
          <p:cNvSpPr>
            <a:spLocks noGrp="1"/>
          </p:cNvSpPr>
          <p:nvPr>
            <p:ph type="title" hasCustomPrompt="1"/>
          </p:nvPr>
        </p:nvSpPr>
        <p:spPr/>
        <p:txBody>
          <a:bodyPr/>
          <a:lstStyle>
            <a:lvl1pPr>
              <a:defRPr>
                <a:solidFill>
                  <a:srgbClr val="B91E00"/>
                </a:solidFill>
                <a:latin typeface="Arial" panose="020B0604020202020204" pitchFamily="34" charset="0"/>
                <a:cs typeface="Arial" panose="020B0604020202020204" pitchFamily="34" charset="0"/>
              </a:defRPr>
            </a:lvl1pPr>
          </a:lstStyle>
          <a:p>
            <a:r>
              <a:rPr lang="ru-RU" dirty="0"/>
              <a:t>ОБРАЗЕЦ ЗАГОЛОВКА</a:t>
            </a:r>
          </a:p>
        </p:txBody>
      </p:sp>
      <p:sp>
        <p:nvSpPr>
          <p:cNvPr id="3" name="Дата 2">
            <a:extLst>
              <a:ext uri="{FF2B5EF4-FFF2-40B4-BE49-F238E27FC236}">
                <a16:creationId xmlns="" xmlns:a16="http://schemas.microsoft.com/office/drawing/2014/main" id="{89EE5249-55FB-4876-BA66-199AE9407E5C}"/>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4" name="Нижний колонтитул 3">
            <a:extLst>
              <a:ext uri="{FF2B5EF4-FFF2-40B4-BE49-F238E27FC236}">
                <a16:creationId xmlns="" xmlns:a16="http://schemas.microsoft.com/office/drawing/2014/main" id="{FFED1F13-300C-493B-9AF8-3D06F1B87803}"/>
              </a:ext>
            </a:extLst>
          </p:cNvPr>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a:extLst>
              <a:ext uri="{FF2B5EF4-FFF2-40B4-BE49-F238E27FC236}">
                <a16:creationId xmlns="" xmlns:a16="http://schemas.microsoft.com/office/drawing/2014/main" id="{613EEBA2-13AC-4AA6-BB2C-66F52A469E0D}"/>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pic>
        <p:nvPicPr>
          <p:cNvPr id="6" name="Рисунок 5">
            <a:extLst>
              <a:ext uri="{FF2B5EF4-FFF2-40B4-BE49-F238E27FC236}">
                <a16:creationId xmlns="" xmlns:a16="http://schemas.microsoft.com/office/drawing/2014/main" id="{7C595EE5-8C21-4E24-B483-884B1ACE74F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236775" flipH="1">
            <a:off x="8089046" y="5290954"/>
            <a:ext cx="1227521" cy="2130792"/>
          </a:xfrm>
          <a:prstGeom prst="rect">
            <a:avLst/>
          </a:prstGeom>
        </p:spPr>
      </p:pic>
    </p:spTree>
    <p:extLst>
      <p:ext uri="{BB962C8B-B14F-4D97-AF65-F5344CB8AC3E}">
        <p14:creationId xmlns:p14="http://schemas.microsoft.com/office/powerpoint/2010/main" val="411935924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 xmlns:a16="http://schemas.microsoft.com/office/drawing/2014/main" id="{C82E0EB4-CC6B-428D-AE0A-DB2E3F00EBB3}"/>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3" name="Нижний колонтитул 2">
            <a:extLst>
              <a:ext uri="{FF2B5EF4-FFF2-40B4-BE49-F238E27FC236}">
                <a16:creationId xmlns="" xmlns:a16="http://schemas.microsoft.com/office/drawing/2014/main" id="{687F7AED-E2D5-4E44-BA2F-7987DF38CF9C}"/>
              </a:ext>
            </a:extLst>
          </p:cNvPr>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a:extLst>
              <a:ext uri="{FF2B5EF4-FFF2-40B4-BE49-F238E27FC236}">
                <a16:creationId xmlns="" xmlns:a16="http://schemas.microsoft.com/office/drawing/2014/main" id="{90331C25-31BB-4696-BF1A-F366DBF03E18}"/>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94461591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D1F02076-42B8-435A-8614-0EF649FFFF86}"/>
              </a:ext>
            </a:extLst>
          </p:cNvPr>
          <p:cNvSpPr>
            <a:spLocks noGrp="1"/>
          </p:cNvSpPr>
          <p:nvPr>
            <p:ph type="title" hasCustomPrompt="1"/>
          </p:nvPr>
        </p:nvSpPr>
        <p:spPr>
          <a:xfrm>
            <a:off x="629841" y="457200"/>
            <a:ext cx="2949178" cy="1600200"/>
          </a:xfrm>
        </p:spPr>
        <p:txBody>
          <a:bodyPr anchor="b"/>
          <a:lstStyle>
            <a:lvl1pPr>
              <a:defRPr sz="3200">
                <a:solidFill>
                  <a:srgbClr val="B91E00"/>
                </a:solidFill>
              </a:defRPr>
            </a:lvl1pPr>
          </a:lstStyle>
          <a:p>
            <a:r>
              <a:rPr lang="ru-RU" dirty="0"/>
              <a:t>ОБРАЗЕЦ ЗАГОЛОВКА</a:t>
            </a:r>
          </a:p>
        </p:txBody>
      </p:sp>
      <p:sp>
        <p:nvSpPr>
          <p:cNvPr id="3" name="Объект 2">
            <a:extLst>
              <a:ext uri="{FF2B5EF4-FFF2-40B4-BE49-F238E27FC236}">
                <a16:creationId xmlns="" xmlns:a16="http://schemas.microsoft.com/office/drawing/2014/main" id="{49CD39F7-B364-48E6-B842-5682B945EC15}"/>
              </a:ext>
            </a:extLst>
          </p:cNvPr>
          <p:cNvSpPr>
            <a:spLocks noGrp="1"/>
          </p:cNvSpPr>
          <p:nvPr>
            <p:ph idx="1"/>
          </p:nvPr>
        </p:nvSpPr>
        <p:spPr>
          <a:xfrm>
            <a:off x="3887391" y="987434"/>
            <a:ext cx="4629150" cy="4873625"/>
          </a:xfrm>
        </p:spPr>
        <p:txBody>
          <a:bodyPr/>
          <a:lstStyle>
            <a:lvl1pPr>
              <a:defRPr sz="3200">
                <a:solidFill>
                  <a:srgbClr val="009BB9"/>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4" name="Текст 3">
            <a:extLst>
              <a:ext uri="{FF2B5EF4-FFF2-40B4-BE49-F238E27FC236}">
                <a16:creationId xmlns="" xmlns:a16="http://schemas.microsoft.com/office/drawing/2014/main" id="{732F71CD-C9C2-4F5F-A182-E9135D52C458}"/>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 xmlns:a16="http://schemas.microsoft.com/office/drawing/2014/main" id="{0833458D-4E10-43BD-B2DF-6B6795725F7B}"/>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6" name="Нижний колонтитул 5">
            <a:extLst>
              <a:ext uri="{FF2B5EF4-FFF2-40B4-BE49-F238E27FC236}">
                <a16:creationId xmlns="" xmlns:a16="http://schemas.microsoft.com/office/drawing/2014/main" id="{D365D1F8-375C-4F04-B68D-2F864845A603}"/>
              </a:ext>
            </a:extLst>
          </p:cNvPr>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a:extLst>
              <a:ext uri="{FF2B5EF4-FFF2-40B4-BE49-F238E27FC236}">
                <a16:creationId xmlns="" xmlns:a16="http://schemas.microsoft.com/office/drawing/2014/main" id="{246731C4-40FC-4E27-AE4F-C4350B821160}"/>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pic>
        <p:nvPicPr>
          <p:cNvPr id="9" name="Рисунок 8">
            <a:extLst>
              <a:ext uri="{FF2B5EF4-FFF2-40B4-BE49-F238E27FC236}">
                <a16:creationId xmlns="" xmlns:a16="http://schemas.microsoft.com/office/drawing/2014/main" id="{3EF11E1A-523A-4377-95F7-6D19661E615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8244494" y="4803592"/>
            <a:ext cx="1227521" cy="2130792"/>
          </a:xfrm>
          <a:prstGeom prst="rect">
            <a:avLst/>
          </a:prstGeom>
        </p:spPr>
      </p:pic>
    </p:spTree>
    <p:extLst>
      <p:ext uri="{BB962C8B-B14F-4D97-AF65-F5344CB8AC3E}">
        <p14:creationId xmlns:p14="http://schemas.microsoft.com/office/powerpoint/2010/main" val="243001963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A97605B8-2429-4A95-B98E-7C500389DF4B}"/>
              </a:ext>
            </a:extLst>
          </p:cNvPr>
          <p:cNvSpPr>
            <a:spLocks noGrp="1"/>
          </p:cNvSpPr>
          <p:nvPr>
            <p:ph type="title" hasCustomPrompt="1"/>
          </p:nvPr>
        </p:nvSpPr>
        <p:spPr>
          <a:xfrm>
            <a:off x="628651" y="213519"/>
            <a:ext cx="3670310" cy="1600200"/>
          </a:xfrm>
        </p:spPr>
        <p:txBody>
          <a:bodyPr anchor="b"/>
          <a:lstStyle>
            <a:lvl1pPr>
              <a:defRPr sz="3200">
                <a:solidFill>
                  <a:srgbClr val="B91E00"/>
                </a:solidFill>
                <a:latin typeface="+mn-lt"/>
              </a:defRPr>
            </a:lvl1pPr>
          </a:lstStyle>
          <a:p>
            <a:r>
              <a:rPr lang="ru-RU" dirty="0"/>
              <a:t>ОБРАЗЕЦ ЗАГОЛОВКА</a:t>
            </a:r>
          </a:p>
        </p:txBody>
      </p:sp>
      <p:sp>
        <p:nvSpPr>
          <p:cNvPr id="4" name="Текст 3">
            <a:extLst>
              <a:ext uri="{FF2B5EF4-FFF2-40B4-BE49-F238E27FC236}">
                <a16:creationId xmlns="" xmlns:a16="http://schemas.microsoft.com/office/drawing/2014/main" id="{EFF6BBF2-92A0-42F5-8777-512C86FAAA11}"/>
              </a:ext>
            </a:extLst>
          </p:cNvPr>
          <p:cNvSpPr>
            <a:spLocks noGrp="1"/>
          </p:cNvSpPr>
          <p:nvPr>
            <p:ph type="body" sz="half" idx="2"/>
          </p:nvPr>
        </p:nvSpPr>
        <p:spPr>
          <a:xfrm>
            <a:off x="629846" y="2057400"/>
            <a:ext cx="366911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 xmlns:a16="http://schemas.microsoft.com/office/drawing/2014/main" id="{1911F1C3-9527-4F7C-961D-81DEFB585C20}"/>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6" name="Нижний колонтитул 5">
            <a:extLst>
              <a:ext uri="{FF2B5EF4-FFF2-40B4-BE49-F238E27FC236}">
                <a16:creationId xmlns="" xmlns:a16="http://schemas.microsoft.com/office/drawing/2014/main" id="{45D06A44-E768-4DA2-83BB-BE017AC0D9C9}"/>
              </a:ext>
            </a:extLst>
          </p:cNvPr>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a:extLst>
              <a:ext uri="{FF2B5EF4-FFF2-40B4-BE49-F238E27FC236}">
                <a16:creationId xmlns="" xmlns:a16="http://schemas.microsoft.com/office/drawing/2014/main" id="{4B560175-5640-4E19-9C91-F5774FB877FF}"/>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sp>
        <p:nvSpPr>
          <p:cNvPr id="9" name="Овал 8">
            <a:extLst>
              <a:ext uri="{FF2B5EF4-FFF2-40B4-BE49-F238E27FC236}">
                <a16:creationId xmlns="" xmlns:a16="http://schemas.microsoft.com/office/drawing/2014/main" id="{671CF228-53A7-4519-B16B-59C9EDCC2610}"/>
              </a:ext>
            </a:extLst>
          </p:cNvPr>
          <p:cNvSpPr/>
          <p:nvPr/>
        </p:nvSpPr>
        <p:spPr>
          <a:xfrm>
            <a:off x="4579723" y="-477236"/>
            <a:ext cx="4759668" cy="6346224"/>
          </a:xfrm>
          <a:prstGeom prst="ellipse">
            <a:avLst/>
          </a:prstGeom>
          <a:pattFill prst="smConfetti">
            <a:fgClr>
              <a:schemeClr val="accent1"/>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0" name="Овал 9">
            <a:extLst>
              <a:ext uri="{FF2B5EF4-FFF2-40B4-BE49-F238E27FC236}">
                <a16:creationId xmlns="" xmlns:a16="http://schemas.microsoft.com/office/drawing/2014/main" id="{4C5524BB-4712-4536-98EB-8940B1AF8766}"/>
              </a:ext>
            </a:extLst>
          </p:cNvPr>
          <p:cNvSpPr/>
          <p:nvPr/>
        </p:nvSpPr>
        <p:spPr>
          <a:xfrm>
            <a:off x="4943898" y="-234456"/>
            <a:ext cx="4395497" cy="5860663"/>
          </a:xfrm>
          <a:prstGeom prst="ellipse">
            <a:avLst/>
          </a:prstGeom>
          <a:blipFill>
            <a:blip r:embed="rId2">
              <a:extLst>
                <a:ext uri="{837473B0-CC2E-450A-ABE3-18F120FF3D39}">
                  <a1611:picAttrSrcUrl xmlns="" xmlns:a1611="http://schemas.microsoft.com/office/drawing/2016/11/main" r:id="rId3"/>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Tree>
    <p:extLst>
      <p:ext uri="{BB962C8B-B14F-4D97-AF65-F5344CB8AC3E}">
        <p14:creationId xmlns:p14="http://schemas.microsoft.com/office/powerpoint/2010/main" val="186275762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6FDDEE73-0D29-4719-AA74-610FC4180290}"/>
              </a:ext>
            </a:extLst>
          </p:cNvPr>
          <p:cNvSpPr>
            <a:spLocks noGrp="1"/>
          </p:cNvSpPr>
          <p:nvPr>
            <p:ph type="title" hasCustomPrompt="1"/>
          </p:nvPr>
        </p:nvSpPr>
        <p:spPr/>
        <p:txBody>
          <a:bodyPr/>
          <a:lstStyle>
            <a:lvl1pPr>
              <a:defRPr>
                <a:solidFill>
                  <a:srgbClr val="009BB9"/>
                </a:solidFill>
                <a:latin typeface="Arial" panose="020B0604020202020204" pitchFamily="34" charset="0"/>
                <a:cs typeface="Arial" panose="020B0604020202020204" pitchFamily="34" charset="0"/>
              </a:defRPr>
            </a:lvl1pPr>
          </a:lstStyle>
          <a:p>
            <a:r>
              <a:rPr lang="ru-RU" dirty="0"/>
              <a:t>ОБРАЗЕЦ ЗАГОЛОВКА</a:t>
            </a:r>
          </a:p>
        </p:txBody>
      </p:sp>
      <p:sp>
        <p:nvSpPr>
          <p:cNvPr id="3" name="Вертикальный текст 2">
            <a:extLst>
              <a:ext uri="{FF2B5EF4-FFF2-40B4-BE49-F238E27FC236}">
                <a16:creationId xmlns="" xmlns:a16="http://schemas.microsoft.com/office/drawing/2014/main" id="{D57153FD-E27B-4D5E-A63F-BB686925A05D}"/>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4" name="Дата 3">
            <a:extLst>
              <a:ext uri="{FF2B5EF4-FFF2-40B4-BE49-F238E27FC236}">
                <a16:creationId xmlns="" xmlns:a16="http://schemas.microsoft.com/office/drawing/2014/main" id="{DE5D84A4-C043-4AEF-AD56-2C6926910007}"/>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5" name="Нижний колонтитул 4">
            <a:extLst>
              <a:ext uri="{FF2B5EF4-FFF2-40B4-BE49-F238E27FC236}">
                <a16:creationId xmlns="" xmlns:a16="http://schemas.microsoft.com/office/drawing/2014/main" id="{3E7F3AA1-1CD2-4CDA-B0F2-EDDC5294BD78}"/>
              </a:ext>
            </a:extLst>
          </p:cNvPr>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a:extLst>
              <a:ext uri="{FF2B5EF4-FFF2-40B4-BE49-F238E27FC236}">
                <a16:creationId xmlns="" xmlns:a16="http://schemas.microsoft.com/office/drawing/2014/main" id="{E1841BE2-5678-4A65-9EAF-0689B4FE1E71}"/>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pic>
        <p:nvPicPr>
          <p:cNvPr id="7" name="Рисунок 6">
            <a:extLst>
              <a:ext uri="{FF2B5EF4-FFF2-40B4-BE49-F238E27FC236}">
                <a16:creationId xmlns="" xmlns:a16="http://schemas.microsoft.com/office/drawing/2014/main" id="{336C37F1-2DB0-4005-99DF-3950648D9C7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8374239" y="-305167"/>
            <a:ext cx="1227521" cy="2130792"/>
          </a:xfrm>
          <a:prstGeom prst="rect">
            <a:avLst/>
          </a:prstGeom>
        </p:spPr>
      </p:pic>
      <p:pic>
        <p:nvPicPr>
          <p:cNvPr id="8" name="Рисунок 7">
            <a:extLst>
              <a:ext uri="{FF2B5EF4-FFF2-40B4-BE49-F238E27FC236}">
                <a16:creationId xmlns="" xmlns:a16="http://schemas.microsoft.com/office/drawing/2014/main" id="{BA688680-2328-4C2B-9813-68ED93FA685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5839" y="3767609"/>
            <a:ext cx="1891677" cy="3283666"/>
          </a:xfrm>
          <a:prstGeom prst="rect">
            <a:avLst/>
          </a:prstGeom>
        </p:spPr>
      </p:pic>
    </p:spTree>
    <p:extLst>
      <p:ext uri="{BB962C8B-B14F-4D97-AF65-F5344CB8AC3E}">
        <p14:creationId xmlns:p14="http://schemas.microsoft.com/office/powerpoint/2010/main" val="3899491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AF252DB7-4A72-457E-8375-76D421DDFB6E}" type="datetimeFigureOut">
              <a:rPr lang="ru-RU" smtClean="0"/>
              <a:t>21.02.2023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1D73DD82-F650-40B2-A7FD-CAB7D5A0BBF6}" type="slidenum">
              <a:rPr lang="ru-RU" smtClean="0"/>
              <a:t>‹#›</a:t>
            </a:fld>
            <a:endParaRPr lang="ru-RU"/>
          </a:p>
        </p:txBody>
      </p:sp>
    </p:spTree>
    <p:extLst>
      <p:ext uri="{BB962C8B-B14F-4D97-AF65-F5344CB8AC3E}">
        <p14:creationId xmlns:p14="http://schemas.microsoft.com/office/powerpoint/2010/main" val="206783209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 xmlns:a16="http://schemas.microsoft.com/office/drawing/2014/main" id="{D6B4552C-F10E-480C-94D4-F15B32D26895}"/>
              </a:ext>
            </a:extLst>
          </p:cNvPr>
          <p:cNvSpPr>
            <a:spLocks noGrp="1"/>
          </p:cNvSpPr>
          <p:nvPr>
            <p:ph type="title" orient="vert"/>
          </p:nvPr>
        </p:nvSpPr>
        <p:spPr>
          <a:xfrm>
            <a:off x="6543676" y="365125"/>
            <a:ext cx="1971675" cy="5811838"/>
          </a:xfrm>
        </p:spPr>
        <p:txBody>
          <a:bodyPr vert="eaVert"/>
          <a:lstStyle/>
          <a:p>
            <a:r>
              <a:rPr lang="ru-RU"/>
              <a:t>Образец заголовка</a:t>
            </a:r>
          </a:p>
        </p:txBody>
      </p:sp>
      <p:sp>
        <p:nvSpPr>
          <p:cNvPr id="3" name="Вертикальный текст 2">
            <a:extLst>
              <a:ext uri="{FF2B5EF4-FFF2-40B4-BE49-F238E27FC236}">
                <a16:creationId xmlns="" xmlns:a16="http://schemas.microsoft.com/office/drawing/2014/main" id="{15AD0A30-F860-43B0-9F48-5CA57BCC6A2D}"/>
              </a:ext>
            </a:extLst>
          </p:cNvPr>
          <p:cNvSpPr>
            <a:spLocks noGrp="1"/>
          </p:cNvSpPr>
          <p:nvPr>
            <p:ph type="body" orient="vert" idx="1"/>
          </p:nvPr>
        </p:nvSpPr>
        <p:spPr>
          <a:xfrm>
            <a:off x="628652" y="365125"/>
            <a:ext cx="5800725"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 xmlns:a16="http://schemas.microsoft.com/office/drawing/2014/main" id="{2928DD76-2CDB-431B-90A6-B6B31F89C123}"/>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5" name="Нижний колонтитул 4">
            <a:extLst>
              <a:ext uri="{FF2B5EF4-FFF2-40B4-BE49-F238E27FC236}">
                <a16:creationId xmlns="" xmlns:a16="http://schemas.microsoft.com/office/drawing/2014/main" id="{795EF440-9EEA-49C8-879F-A00CE4B1E537}"/>
              </a:ext>
            </a:extLst>
          </p:cNvPr>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a:extLst>
              <a:ext uri="{FF2B5EF4-FFF2-40B4-BE49-F238E27FC236}">
                <a16:creationId xmlns="" xmlns:a16="http://schemas.microsoft.com/office/drawing/2014/main" id="{13C735F3-9209-4ACF-8B57-56092D64F3ED}"/>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33130310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99"/>
        <p:cNvGrpSpPr/>
        <p:nvPr/>
      </p:nvGrpSpPr>
      <p:grpSpPr>
        <a:xfrm>
          <a:off x="0" y="0"/>
          <a:ext cx="0" cy="0"/>
          <a:chOff x="0" y="0"/>
          <a:chExt cx="0" cy="0"/>
        </a:xfrm>
      </p:grpSpPr>
      <p:sp>
        <p:nvSpPr>
          <p:cNvPr id="100" name="Google Shape;100;p16"/>
          <p:cNvSpPr txBox="1">
            <a:spLocks noGrp="1"/>
          </p:cNvSpPr>
          <p:nvPr>
            <p:ph type="title"/>
          </p:nvPr>
        </p:nvSpPr>
        <p:spPr>
          <a:xfrm>
            <a:off x="713225" y="593367"/>
            <a:ext cx="77175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cxnSp>
        <p:nvCxnSpPr>
          <p:cNvPr id="101" name="Google Shape;101;p16"/>
          <p:cNvCxnSpPr/>
          <p:nvPr/>
        </p:nvCxnSpPr>
        <p:spPr>
          <a:xfrm>
            <a:off x="-72550" y="365467"/>
            <a:ext cx="9287400" cy="0"/>
          </a:xfrm>
          <a:prstGeom prst="straightConnector1">
            <a:avLst/>
          </a:prstGeom>
          <a:noFill/>
          <a:ln w="28575" cap="flat" cmpd="sng">
            <a:solidFill>
              <a:schemeClr val="accent1"/>
            </a:solidFill>
            <a:prstDash val="solid"/>
            <a:round/>
            <a:headEnd type="none" w="med" len="med"/>
            <a:tailEnd type="none" w="med" len="med"/>
          </a:ln>
        </p:spPr>
      </p:cxnSp>
      <p:cxnSp>
        <p:nvCxnSpPr>
          <p:cNvPr id="102" name="Google Shape;102;p16"/>
          <p:cNvCxnSpPr/>
          <p:nvPr/>
        </p:nvCxnSpPr>
        <p:spPr>
          <a:xfrm>
            <a:off x="-72550" y="6503267"/>
            <a:ext cx="9287400" cy="0"/>
          </a:xfrm>
          <a:prstGeom prst="straightConnector1">
            <a:avLst/>
          </a:prstGeom>
          <a:noFill/>
          <a:ln w="28575" cap="flat" cmpd="sng">
            <a:solidFill>
              <a:schemeClr val="accent1"/>
            </a:solidFill>
            <a:prstDash val="solid"/>
            <a:round/>
            <a:headEnd type="none" w="med" len="med"/>
            <a:tailEnd type="none" w="med" len="med"/>
          </a:ln>
        </p:spPr>
      </p:cxnSp>
      <p:cxnSp>
        <p:nvCxnSpPr>
          <p:cNvPr id="103" name="Google Shape;103;p16"/>
          <p:cNvCxnSpPr/>
          <p:nvPr/>
        </p:nvCxnSpPr>
        <p:spPr>
          <a:xfrm>
            <a:off x="7207350" y="-204233"/>
            <a:ext cx="2120400" cy="1698400"/>
          </a:xfrm>
          <a:prstGeom prst="curvedConnector3">
            <a:avLst>
              <a:gd name="adj1" fmla="val 50000"/>
            </a:avLst>
          </a:prstGeom>
          <a:noFill/>
          <a:ln w="28575" cap="flat" cmpd="sng">
            <a:solidFill>
              <a:schemeClr val="accent2"/>
            </a:solidFill>
            <a:prstDash val="solid"/>
            <a:round/>
            <a:headEnd type="none" w="med" len="med"/>
            <a:tailEnd type="none" w="med" len="med"/>
          </a:ln>
        </p:spPr>
      </p:cxnSp>
    </p:spTree>
    <p:extLst>
      <p:ext uri="{BB962C8B-B14F-4D97-AF65-F5344CB8AC3E}">
        <p14:creationId xmlns:p14="http://schemas.microsoft.com/office/powerpoint/2010/main" val="304744724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7E39A269-4CB7-43D1-8E1B-2F49F8B6785F}"/>
              </a:ext>
            </a:extLst>
          </p:cNvPr>
          <p:cNvSpPr>
            <a:spLocks noGrp="1"/>
          </p:cNvSpPr>
          <p:nvPr>
            <p:ph type="ctrTitle" hasCustomPrompt="1"/>
          </p:nvPr>
        </p:nvSpPr>
        <p:spPr>
          <a:xfrm>
            <a:off x="1143000" y="1122363"/>
            <a:ext cx="6858000" cy="2387600"/>
          </a:xfrm>
        </p:spPr>
        <p:txBody>
          <a:bodyPr anchor="b"/>
          <a:lstStyle>
            <a:lvl1pPr algn="l">
              <a:defRPr sz="6000">
                <a:solidFill>
                  <a:srgbClr val="009BB9"/>
                </a:solidFill>
              </a:defRPr>
            </a:lvl1pPr>
          </a:lstStyle>
          <a:p>
            <a:r>
              <a:rPr lang="ru-RU" dirty="0"/>
              <a:t>ОБРАЗЕЦ ЗАГОЛОВКА</a:t>
            </a:r>
          </a:p>
        </p:txBody>
      </p:sp>
      <p:sp>
        <p:nvSpPr>
          <p:cNvPr id="3" name="Подзаголовок 2">
            <a:extLst>
              <a:ext uri="{FF2B5EF4-FFF2-40B4-BE49-F238E27FC236}">
                <a16:creationId xmlns="" xmlns:a16="http://schemas.microsoft.com/office/drawing/2014/main" id="{904F39E5-F2DA-47BB-AC84-63376A6F6561}"/>
              </a:ext>
            </a:extLst>
          </p:cNvPr>
          <p:cNvSpPr>
            <a:spLocks noGrp="1"/>
          </p:cNvSpPr>
          <p:nvPr>
            <p:ph type="subTitle" idx="1"/>
          </p:nvPr>
        </p:nvSpPr>
        <p:spPr>
          <a:xfrm>
            <a:off x="1143000" y="3972741"/>
            <a:ext cx="6858000" cy="1655762"/>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ru-RU" dirty="0"/>
          </a:p>
        </p:txBody>
      </p:sp>
      <p:sp>
        <p:nvSpPr>
          <p:cNvPr id="4" name="Дата 3">
            <a:extLst>
              <a:ext uri="{FF2B5EF4-FFF2-40B4-BE49-F238E27FC236}">
                <a16:creationId xmlns="" xmlns:a16="http://schemas.microsoft.com/office/drawing/2014/main" id="{7EAF3ED3-1DE7-4E64-9B05-66580E49E7BE}"/>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5" name="Нижний колонтитул 4">
            <a:extLst>
              <a:ext uri="{FF2B5EF4-FFF2-40B4-BE49-F238E27FC236}">
                <a16:creationId xmlns="" xmlns:a16="http://schemas.microsoft.com/office/drawing/2014/main" id="{99664FDD-5B0B-4BA7-B6E2-954A577FE898}"/>
              </a:ext>
            </a:extLst>
          </p:cNvPr>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a:extLst>
              <a:ext uri="{FF2B5EF4-FFF2-40B4-BE49-F238E27FC236}">
                <a16:creationId xmlns="" xmlns:a16="http://schemas.microsoft.com/office/drawing/2014/main" id="{AB20D438-00BE-4AC0-96CD-DABA0F5BA085}"/>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pic>
        <p:nvPicPr>
          <p:cNvPr id="10" name="Рисунок 9">
            <a:extLst>
              <a:ext uri="{FF2B5EF4-FFF2-40B4-BE49-F238E27FC236}">
                <a16:creationId xmlns="" xmlns:a16="http://schemas.microsoft.com/office/drawing/2014/main" id="{9A7F8A13-3D42-486F-930F-10C4E67E99E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45344" y="-138026"/>
            <a:ext cx="1680519" cy="1260389"/>
          </a:xfrm>
          <a:prstGeom prst="rect">
            <a:avLst/>
          </a:prstGeom>
        </p:spPr>
      </p:pic>
      <p:sp>
        <p:nvSpPr>
          <p:cNvPr id="11" name="Прямоугольник 10">
            <a:extLst>
              <a:ext uri="{FF2B5EF4-FFF2-40B4-BE49-F238E27FC236}">
                <a16:creationId xmlns="" xmlns:a16="http://schemas.microsoft.com/office/drawing/2014/main" id="{5070929F-5B93-4A8B-A0B6-EE256879E9E8}"/>
              </a:ext>
            </a:extLst>
          </p:cNvPr>
          <p:cNvSpPr/>
          <p:nvPr/>
        </p:nvSpPr>
        <p:spPr>
          <a:xfrm>
            <a:off x="1" y="0"/>
            <a:ext cx="528251" cy="6858000"/>
          </a:xfrm>
          <a:prstGeom prst="rect">
            <a:avLst/>
          </a:prstGeom>
          <a:gradFill>
            <a:gsLst>
              <a:gs pos="0">
                <a:srgbClr val="B0E0E9"/>
              </a:gs>
              <a:gs pos="100000">
                <a:srgbClr val="009BB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Tree>
    <p:extLst>
      <p:ext uri="{BB962C8B-B14F-4D97-AF65-F5344CB8AC3E}">
        <p14:creationId xmlns:p14="http://schemas.microsoft.com/office/powerpoint/2010/main" val="412495699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pic>
        <p:nvPicPr>
          <p:cNvPr id="11" name="Рисунок 10">
            <a:extLst>
              <a:ext uri="{FF2B5EF4-FFF2-40B4-BE49-F238E27FC236}">
                <a16:creationId xmlns="" xmlns:a16="http://schemas.microsoft.com/office/drawing/2014/main" id="{621D4BBC-7BF7-423F-AA9C-4CF7F281A8D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8639" y="3483404"/>
            <a:ext cx="1891677" cy="3283666"/>
          </a:xfrm>
          <a:prstGeom prst="rect">
            <a:avLst/>
          </a:prstGeom>
        </p:spPr>
      </p:pic>
      <p:pic>
        <p:nvPicPr>
          <p:cNvPr id="7" name="Рисунок 6">
            <a:extLst>
              <a:ext uri="{FF2B5EF4-FFF2-40B4-BE49-F238E27FC236}">
                <a16:creationId xmlns="" xmlns:a16="http://schemas.microsoft.com/office/drawing/2014/main" id="{305AA403-6F81-4FD1-85E5-C1A4E2A96D9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75091" y="1"/>
            <a:ext cx="1680519" cy="1260389"/>
          </a:xfrm>
          <a:prstGeom prst="rect">
            <a:avLst/>
          </a:prstGeom>
        </p:spPr>
      </p:pic>
      <p:sp>
        <p:nvSpPr>
          <p:cNvPr id="2" name="Заголовок 1">
            <a:extLst>
              <a:ext uri="{FF2B5EF4-FFF2-40B4-BE49-F238E27FC236}">
                <a16:creationId xmlns="" xmlns:a16="http://schemas.microsoft.com/office/drawing/2014/main" id="{FCBD7668-3607-4BCD-AF89-3BB773D17EF8}"/>
              </a:ext>
            </a:extLst>
          </p:cNvPr>
          <p:cNvSpPr>
            <a:spLocks noGrp="1"/>
          </p:cNvSpPr>
          <p:nvPr>
            <p:ph type="title"/>
          </p:nvPr>
        </p:nvSpPr>
        <p:spPr/>
        <p:txBody>
          <a:bodyPr/>
          <a:lstStyle>
            <a:lvl1pPr>
              <a:defRPr>
                <a:solidFill>
                  <a:srgbClr val="009BB9"/>
                </a:solidFill>
              </a:defRPr>
            </a:lvl1pPr>
          </a:lstStyle>
          <a:p>
            <a:r>
              <a:rPr lang="ru-RU"/>
              <a:t>Образец заголовка</a:t>
            </a:r>
            <a:endParaRPr lang="ru-RU" dirty="0"/>
          </a:p>
        </p:txBody>
      </p:sp>
      <p:sp>
        <p:nvSpPr>
          <p:cNvPr id="3" name="Объект 2">
            <a:extLst>
              <a:ext uri="{FF2B5EF4-FFF2-40B4-BE49-F238E27FC236}">
                <a16:creationId xmlns="" xmlns:a16="http://schemas.microsoft.com/office/drawing/2014/main" id="{6B2E8029-A6FA-4892-9EE2-3094AA9298AB}"/>
              </a:ext>
            </a:extLst>
          </p:cNvPr>
          <p:cNvSpPr>
            <a:spLocks noGrp="1"/>
          </p:cNvSpPr>
          <p:nvPr>
            <p:ph idx="1"/>
          </p:nvPr>
        </p:nvSpPr>
        <p:spPr/>
        <p:txBody>
          <a:bodyPr/>
          <a:lstStyle>
            <a:lvl1pPr marL="228600" indent="-228600">
              <a:buFontTx/>
              <a:buBlip>
                <a:blip r:embed="rId4">
                  <a:extLst>
                    <a:ext uri="{96DAC541-7B7A-43D3-8B79-37D633B846F1}">
                      <asvg:svgBlip xmlns="" xmlns:asvg="http://schemas.microsoft.com/office/drawing/2016/SVG/main" r:embed="rId5"/>
                    </a:ext>
                  </a:extLst>
                </a:blip>
              </a:buBlip>
              <a:defRPr/>
            </a:lvl1pPr>
            <a:lvl2pPr marL="685800" indent="-228600">
              <a:buFontTx/>
              <a:buBlip>
                <a:blip r:embed="rId4">
                  <a:extLst>
                    <a:ext uri="{96DAC541-7B7A-43D3-8B79-37D633B846F1}">
                      <asvg:svgBlip xmlns="" xmlns:asvg="http://schemas.microsoft.com/office/drawing/2016/SVG/main" r:embed="rId5"/>
                    </a:ext>
                  </a:extLst>
                </a:blip>
              </a:buBlip>
              <a:defRPr/>
            </a:lvl2pPr>
            <a:lvl3pPr marL="1143000" indent="-228600">
              <a:buFontTx/>
              <a:buBlip>
                <a:blip r:embed="rId4">
                  <a:extLst>
                    <a:ext uri="{96DAC541-7B7A-43D3-8B79-37D633B846F1}">
                      <asvg:svgBlip xmlns="" xmlns:asvg="http://schemas.microsoft.com/office/drawing/2016/SVG/main" r:embed="rId5"/>
                    </a:ext>
                  </a:extLst>
                </a:blip>
              </a:buBlip>
              <a:defRPr/>
            </a:lvl3pPr>
            <a:lvl4pPr marL="1600200" indent="-228600">
              <a:buFontTx/>
              <a:buBlip>
                <a:blip r:embed="rId4">
                  <a:extLst>
                    <a:ext uri="{96DAC541-7B7A-43D3-8B79-37D633B846F1}">
                      <asvg:svgBlip xmlns="" xmlns:asvg="http://schemas.microsoft.com/office/drawing/2016/SVG/main" r:embed="rId5"/>
                    </a:ext>
                  </a:extLst>
                </a:blip>
              </a:buBlip>
              <a:defRPr/>
            </a:lvl4pPr>
            <a:lvl5pPr marL="2057400" indent="-228600">
              <a:buFontTx/>
              <a:buBlip>
                <a:blip r:embed="rId4">
                  <a:extLst>
                    <a:ext uri="{96DAC541-7B7A-43D3-8B79-37D633B846F1}">
                      <asvg:svgBlip xmlns="" xmlns:asvg="http://schemas.microsoft.com/office/drawing/2016/SVG/main" r:embed="rId5"/>
                    </a:ext>
                  </a:extLst>
                </a:blip>
              </a:buBlip>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4" name="Дата 3">
            <a:extLst>
              <a:ext uri="{FF2B5EF4-FFF2-40B4-BE49-F238E27FC236}">
                <a16:creationId xmlns="" xmlns:a16="http://schemas.microsoft.com/office/drawing/2014/main" id="{E99D55AB-A230-4101-9E87-6E4162E5910F}"/>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5" name="Нижний колонтитул 4">
            <a:extLst>
              <a:ext uri="{FF2B5EF4-FFF2-40B4-BE49-F238E27FC236}">
                <a16:creationId xmlns="" xmlns:a16="http://schemas.microsoft.com/office/drawing/2014/main" id="{B890A366-9BF3-4964-8FF8-C05850A0E48E}"/>
              </a:ext>
            </a:extLst>
          </p:cNvPr>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a:extLst>
              <a:ext uri="{FF2B5EF4-FFF2-40B4-BE49-F238E27FC236}">
                <a16:creationId xmlns="" xmlns:a16="http://schemas.microsoft.com/office/drawing/2014/main" id="{C2392333-A3F9-4591-A96D-4656EEEFAB23}"/>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pic>
        <p:nvPicPr>
          <p:cNvPr id="9" name="Рисунок 8">
            <a:extLst>
              <a:ext uri="{FF2B5EF4-FFF2-40B4-BE49-F238E27FC236}">
                <a16:creationId xmlns="" xmlns:a16="http://schemas.microsoft.com/office/drawing/2014/main" id="{FF2D4C27-85C9-4DAC-ADFF-83966B3781D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8515351" y="5792604"/>
            <a:ext cx="1227521" cy="2130792"/>
          </a:xfrm>
          <a:prstGeom prst="rect">
            <a:avLst/>
          </a:prstGeom>
        </p:spPr>
      </p:pic>
    </p:spTree>
    <p:extLst>
      <p:ext uri="{BB962C8B-B14F-4D97-AF65-F5344CB8AC3E}">
        <p14:creationId xmlns:p14="http://schemas.microsoft.com/office/powerpoint/2010/main" val="77787138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47311B76-208A-4F9C-9EC9-803DC48A99B9}"/>
              </a:ext>
            </a:extLst>
          </p:cNvPr>
          <p:cNvSpPr>
            <a:spLocks noGrp="1"/>
          </p:cNvSpPr>
          <p:nvPr>
            <p:ph type="title" hasCustomPrompt="1"/>
          </p:nvPr>
        </p:nvSpPr>
        <p:spPr>
          <a:xfrm>
            <a:off x="623888" y="0"/>
            <a:ext cx="7886699" cy="2804262"/>
          </a:xfrm>
        </p:spPr>
        <p:txBody>
          <a:bodyPr anchor="b"/>
          <a:lstStyle>
            <a:lvl1pPr>
              <a:defRPr sz="6000">
                <a:solidFill>
                  <a:srgbClr val="B91E00"/>
                </a:solidFill>
              </a:defRPr>
            </a:lvl1pPr>
          </a:lstStyle>
          <a:p>
            <a:r>
              <a:rPr lang="ru-RU" dirty="0"/>
              <a:t>ОБРАЗЕЦ ЗАГОЛОВКА</a:t>
            </a:r>
          </a:p>
        </p:txBody>
      </p:sp>
      <p:sp>
        <p:nvSpPr>
          <p:cNvPr id="3" name="Текст 2">
            <a:extLst>
              <a:ext uri="{FF2B5EF4-FFF2-40B4-BE49-F238E27FC236}">
                <a16:creationId xmlns="" xmlns:a16="http://schemas.microsoft.com/office/drawing/2014/main" id="{ECF3AF19-BCE6-4958-9FF8-8B1DACCF008F}"/>
              </a:ext>
            </a:extLst>
          </p:cNvPr>
          <p:cNvSpPr>
            <a:spLocks noGrp="1"/>
          </p:cNvSpPr>
          <p:nvPr>
            <p:ph type="body" idx="1"/>
          </p:nvPr>
        </p:nvSpPr>
        <p:spPr>
          <a:xfrm>
            <a:off x="619123" y="3716395"/>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 xmlns:a16="http://schemas.microsoft.com/office/drawing/2014/main" id="{49DBF0A7-8B44-4841-B9B4-6E0F6F463F37}"/>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5" name="Нижний колонтитул 4">
            <a:extLst>
              <a:ext uri="{FF2B5EF4-FFF2-40B4-BE49-F238E27FC236}">
                <a16:creationId xmlns="" xmlns:a16="http://schemas.microsoft.com/office/drawing/2014/main" id="{8E031EFE-7FEA-4DD7-B2E2-0542AF5C060E}"/>
              </a:ext>
            </a:extLst>
          </p:cNvPr>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a:extLst>
              <a:ext uri="{FF2B5EF4-FFF2-40B4-BE49-F238E27FC236}">
                <a16:creationId xmlns="" xmlns:a16="http://schemas.microsoft.com/office/drawing/2014/main" id="{89755445-F416-4444-BD42-265E1F448033}"/>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pic>
        <p:nvPicPr>
          <p:cNvPr id="7" name="Рисунок 6">
            <a:extLst>
              <a:ext uri="{FF2B5EF4-FFF2-40B4-BE49-F238E27FC236}">
                <a16:creationId xmlns="" xmlns:a16="http://schemas.microsoft.com/office/drawing/2014/main" id="{8BE2B81B-152C-4AD0-A83B-C7E5FE15197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45344" y="-138026"/>
            <a:ext cx="1680519" cy="1260389"/>
          </a:xfrm>
          <a:prstGeom prst="rect">
            <a:avLst/>
          </a:prstGeom>
        </p:spPr>
      </p:pic>
      <p:sp>
        <p:nvSpPr>
          <p:cNvPr id="8" name="Прямоугольник 7">
            <a:extLst>
              <a:ext uri="{FF2B5EF4-FFF2-40B4-BE49-F238E27FC236}">
                <a16:creationId xmlns="" xmlns:a16="http://schemas.microsoft.com/office/drawing/2014/main" id="{49C4F792-BE9B-4CD0-8B16-A01D7597CF14}"/>
              </a:ext>
            </a:extLst>
          </p:cNvPr>
          <p:cNvSpPr/>
          <p:nvPr/>
        </p:nvSpPr>
        <p:spPr>
          <a:xfrm rot="5400000">
            <a:off x="4507750" y="-1070075"/>
            <a:ext cx="138026" cy="7886699"/>
          </a:xfrm>
          <a:prstGeom prst="rect">
            <a:avLst/>
          </a:prstGeom>
          <a:gradFill>
            <a:gsLst>
              <a:gs pos="0">
                <a:srgbClr val="B0E0E9"/>
              </a:gs>
              <a:gs pos="100000">
                <a:srgbClr val="009BB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Tree>
    <p:extLst>
      <p:ext uri="{BB962C8B-B14F-4D97-AF65-F5344CB8AC3E}">
        <p14:creationId xmlns:p14="http://schemas.microsoft.com/office/powerpoint/2010/main" val="89770679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Прямоугольник 7">
            <a:extLst>
              <a:ext uri="{FF2B5EF4-FFF2-40B4-BE49-F238E27FC236}">
                <a16:creationId xmlns="" xmlns:a16="http://schemas.microsoft.com/office/drawing/2014/main" id="{98EF678F-F9BA-420C-AADC-18784903AC00}"/>
              </a:ext>
            </a:extLst>
          </p:cNvPr>
          <p:cNvSpPr/>
          <p:nvPr/>
        </p:nvSpPr>
        <p:spPr>
          <a:xfrm>
            <a:off x="0" y="0"/>
            <a:ext cx="9144000" cy="6858000"/>
          </a:xfrm>
          <a:prstGeom prst="rect">
            <a:avLst/>
          </a:prstGeom>
          <a:gradFill>
            <a:gsLst>
              <a:gs pos="0">
                <a:schemeClr val="bg1"/>
              </a:gs>
              <a:gs pos="100000">
                <a:srgbClr val="009BB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2" name="Заголовок 1">
            <a:extLst>
              <a:ext uri="{FF2B5EF4-FFF2-40B4-BE49-F238E27FC236}">
                <a16:creationId xmlns="" xmlns:a16="http://schemas.microsoft.com/office/drawing/2014/main" id="{EB84B04B-A523-4DF2-80C7-47F01433C0E0}"/>
              </a:ext>
            </a:extLst>
          </p:cNvPr>
          <p:cNvSpPr>
            <a:spLocks noGrp="1"/>
          </p:cNvSpPr>
          <p:nvPr>
            <p:ph type="title"/>
          </p:nvPr>
        </p:nvSpPr>
        <p:spPr/>
        <p:txBody>
          <a:bodyPr/>
          <a:lstStyle>
            <a:lvl1pPr>
              <a:defRPr>
                <a:solidFill>
                  <a:srgbClr val="009BB9"/>
                </a:solidFill>
              </a:defRPr>
            </a:lvl1pPr>
          </a:lstStyle>
          <a:p>
            <a:r>
              <a:rPr lang="ru-RU"/>
              <a:t>Образец заголовка</a:t>
            </a:r>
            <a:endParaRPr lang="ru-RU" dirty="0"/>
          </a:p>
        </p:txBody>
      </p:sp>
      <p:sp>
        <p:nvSpPr>
          <p:cNvPr id="3" name="Объект 2">
            <a:extLst>
              <a:ext uri="{FF2B5EF4-FFF2-40B4-BE49-F238E27FC236}">
                <a16:creationId xmlns="" xmlns:a16="http://schemas.microsoft.com/office/drawing/2014/main" id="{AF5DD027-AE8A-4BC7-944F-49F9514DA897}"/>
              </a:ext>
            </a:extLst>
          </p:cNvPr>
          <p:cNvSpPr>
            <a:spLocks noGrp="1"/>
          </p:cNvSpPr>
          <p:nvPr>
            <p:ph sz="half" idx="1"/>
          </p:nvPr>
        </p:nvSpPr>
        <p:spPr>
          <a:xfrm>
            <a:off x="628650" y="1825625"/>
            <a:ext cx="3886200" cy="4351338"/>
          </a:xfrm>
        </p:spPr>
        <p:txBody>
          <a:bodyPr/>
          <a:lstStyle>
            <a:lvl1pPr>
              <a:defRPr>
                <a:solidFill>
                  <a:srgbClr val="009BB9"/>
                </a:solidFill>
              </a:defRPr>
            </a:lvl1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4" name="Объект 3">
            <a:extLst>
              <a:ext uri="{FF2B5EF4-FFF2-40B4-BE49-F238E27FC236}">
                <a16:creationId xmlns="" xmlns:a16="http://schemas.microsoft.com/office/drawing/2014/main" id="{667695E0-39AB-4A98-BD61-62E733295DF3}"/>
              </a:ext>
            </a:extLst>
          </p:cNvPr>
          <p:cNvSpPr>
            <a:spLocks noGrp="1"/>
          </p:cNvSpPr>
          <p:nvPr>
            <p:ph sz="half" idx="2"/>
          </p:nvPr>
        </p:nvSpPr>
        <p:spPr>
          <a:xfrm>
            <a:off x="4629150" y="1825625"/>
            <a:ext cx="3886200" cy="4351338"/>
          </a:xfrm>
        </p:spPr>
        <p:txBody>
          <a:bodyPr/>
          <a:lstStyle>
            <a:lvl1pPr>
              <a:defRPr>
                <a:solidFill>
                  <a:srgbClr val="009BB9"/>
                </a:solidFill>
              </a:defRPr>
            </a:lvl1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5" name="Дата 4">
            <a:extLst>
              <a:ext uri="{FF2B5EF4-FFF2-40B4-BE49-F238E27FC236}">
                <a16:creationId xmlns="" xmlns:a16="http://schemas.microsoft.com/office/drawing/2014/main" id="{F5E3AE29-ED5E-482A-B892-07D10D649CD0}"/>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6" name="Нижний колонтитул 5">
            <a:extLst>
              <a:ext uri="{FF2B5EF4-FFF2-40B4-BE49-F238E27FC236}">
                <a16:creationId xmlns="" xmlns:a16="http://schemas.microsoft.com/office/drawing/2014/main" id="{23260A7E-A37E-413E-9F48-000598EB522B}"/>
              </a:ext>
            </a:extLst>
          </p:cNvPr>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a:extLst>
              <a:ext uri="{FF2B5EF4-FFF2-40B4-BE49-F238E27FC236}">
                <a16:creationId xmlns="" xmlns:a16="http://schemas.microsoft.com/office/drawing/2014/main" id="{5A46BDAA-44DB-4F01-8085-69C62BA5D892}"/>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42688188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C5EFD972-D829-4666-968D-E067DABD59C0}"/>
              </a:ext>
            </a:extLst>
          </p:cNvPr>
          <p:cNvSpPr>
            <a:spLocks noGrp="1"/>
          </p:cNvSpPr>
          <p:nvPr>
            <p:ph type="title" hasCustomPrompt="1"/>
          </p:nvPr>
        </p:nvSpPr>
        <p:spPr>
          <a:xfrm>
            <a:off x="629841" y="365126"/>
            <a:ext cx="7886700" cy="1325563"/>
          </a:xfrm>
        </p:spPr>
        <p:txBody>
          <a:bodyPr/>
          <a:lstStyle>
            <a:lvl1pPr>
              <a:defRPr b="0">
                <a:latin typeface="Arial" panose="020B0604020202020204" pitchFamily="34" charset="0"/>
                <a:cs typeface="Arial" panose="020B0604020202020204" pitchFamily="34" charset="0"/>
              </a:defRPr>
            </a:lvl1pPr>
          </a:lstStyle>
          <a:p>
            <a:r>
              <a:rPr lang="ru-RU" dirty="0"/>
              <a:t>ОБРАЗЕЦ ЗАГОЛОВКА</a:t>
            </a:r>
          </a:p>
        </p:txBody>
      </p:sp>
      <p:sp>
        <p:nvSpPr>
          <p:cNvPr id="3" name="Текст 2">
            <a:extLst>
              <a:ext uri="{FF2B5EF4-FFF2-40B4-BE49-F238E27FC236}">
                <a16:creationId xmlns="" xmlns:a16="http://schemas.microsoft.com/office/drawing/2014/main" id="{4D098B54-0967-44A0-8603-38ABBF53FCF6}"/>
              </a:ext>
            </a:extLst>
          </p:cNvPr>
          <p:cNvSpPr>
            <a:spLocks noGrp="1"/>
          </p:cNvSpPr>
          <p:nvPr>
            <p:ph type="body" idx="1" hasCustomPrompt="1"/>
          </p:nvPr>
        </p:nvSpPr>
        <p:spPr>
          <a:xfrm>
            <a:off x="629842" y="1681163"/>
            <a:ext cx="3868340" cy="823912"/>
          </a:xfrm>
        </p:spPr>
        <p:txBody>
          <a:bodyPr anchor="b"/>
          <a:lstStyle>
            <a:lvl1pPr marL="0" indent="0">
              <a:buNone/>
              <a:defRPr sz="2400" b="1">
                <a:solidFill>
                  <a:srgbClr val="009BB9"/>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dirty="0"/>
              <a:t>ОБРАЗЕЦ ТЕКСТА</a:t>
            </a:r>
          </a:p>
        </p:txBody>
      </p:sp>
      <p:sp>
        <p:nvSpPr>
          <p:cNvPr id="4" name="Объект 3">
            <a:extLst>
              <a:ext uri="{FF2B5EF4-FFF2-40B4-BE49-F238E27FC236}">
                <a16:creationId xmlns="" xmlns:a16="http://schemas.microsoft.com/office/drawing/2014/main" id="{29C2DBF6-0866-4ECA-9F73-D035EEAE9F25}"/>
              </a:ext>
            </a:extLst>
          </p:cNvPr>
          <p:cNvSpPr>
            <a:spLocks noGrp="1"/>
          </p:cNvSpPr>
          <p:nvPr>
            <p:ph sz="half" idx="2"/>
          </p:nvPr>
        </p:nvSpPr>
        <p:spPr>
          <a:xfrm>
            <a:off x="629842" y="2505075"/>
            <a:ext cx="3868340" cy="3684588"/>
          </a:xfrm>
        </p:spPr>
        <p:txBody>
          <a:bodyPr/>
          <a:lstStyle>
            <a:lvl1pPr>
              <a:buClr>
                <a:srgbClr val="B91E00"/>
              </a:buClr>
              <a:defRPr/>
            </a:lvl1pPr>
            <a:lvl2pPr>
              <a:buClr>
                <a:srgbClr val="B91E00"/>
              </a:buClr>
              <a:defRPr/>
            </a:lvl2pPr>
            <a:lvl3pPr>
              <a:buClr>
                <a:srgbClr val="B91E00"/>
              </a:buClr>
              <a:defRPr/>
            </a:lvl3pPr>
            <a:lvl4pPr>
              <a:buClr>
                <a:srgbClr val="B91E00"/>
              </a:buClr>
              <a:defRPr/>
            </a:lvl4pPr>
            <a:lvl5pPr>
              <a:buClr>
                <a:srgbClr val="B91E00"/>
              </a:buClr>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5" name="Текст 4">
            <a:extLst>
              <a:ext uri="{FF2B5EF4-FFF2-40B4-BE49-F238E27FC236}">
                <a16:creationId xmlns="" xmlns:a16="http://schemas.microsoft.com/office/drawing/2014/main" id="{49708C46-F98E-4C62-9C19-0F4F49DFDFDE}"/>
              </a:ext>
            </a:extLst>
          </p:cNvPr>
          <p:cNvSpPr>
            <a:spLocks noGrp="1"/>
          </p:cNvSpPr>
          <p:nvPr>
            <p:ph type="body" sz="quarter" idx="3" hasCustomPrompt="1"/>
          </p:nvPr>
        </p:nvSpPr>
        <p:spPr>
          <a:xfrm>
            <a:off x="4629150" y="1681163"/>
            <a:ext cx="3887391" cy="823912"/>
          </a:xfrm>
        </p:spPr>
        <p:txBody>
          <a:bodyPr anchor="b">
            <a:normAutofit/>
          </a:bodyPr>
          <a:lstStyle>
            <a:lvl1pPr marL="0" indent="0">
              <a:buNone/>
              <a:defRPr lang="ru-RU" sz="2400" b="1" kern="1200" dirty="0" smtClean="0">
                <a:solidFill>
                  <a:srgbClr val="009BB9"/>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000"/>
              </a:spcBef>
              <a:buFont typeface="Arial" panose="020B0604020202020204" pitchFamily="34" charset="0"/>
              <a:buNone/>
            </a:pPr>
            <a:r>
              <a:rPr lang="ru-RU" dirty="0"/>
              <a:t>ОБРАЗЕЦ ТЕКСТА</a:t>
            </a:r>
          </a:p>
        </p:txBody>
      </p:sp>
      <p:sp>
        <p:nvSpPr>
          <p:cNvPr id="6" name="Объект 5">
            <a:extLst>
              <a:ext uri="{FF2B5EF4-FFF2-40B4-BE49-F238E27FC236}">
                <a16:creationId xmlns="" xmlns:a16="http://schemas.microsoft.com/office/drawing/2014/main" id="{96C6C218-0F46-405B-A77A-B456FC1DE6F9}"/>
              </a:ext>
            </a:extLst>
          </p:cNvPr>
          <p:cNvSpPr>
            <a:spLocks noGrp="1"/>
          </p:cNvSpPr>
          <p:nvPr>
            <p:ph sz="quarter" idx="4"/>
          </p:nvPr>
        </p:nvSpPr>
        <p:spPr>
          <a:xfrm>
            <a:off x="4629150" y="2505075"/>
            <a:ext cx="3887391" cy="3684588"/>
          </a:xfrm>
        </p:spPr>
        <p:txBody>
          <a:bodyPr/>
          <a:lstStyle>
            <a:lvl1pPr>
              <a:buClr>
                <a:srgbClr val="B91E00"/>
              </a:buClr>
              <a:defRPr/>
            </a:lvl1pPr>
            <a:lvl2pPr>
              <a:buClr>
                <a:srgbClr val="B91E00"/>
              </a:buClr>
              <a:defRPr/>
            </a:lvl2pPr>
            <a:lvl3pPr>
              <a:buClr>
                <a:srgbClr val="B91E00"/>
              </a:buClr>
              <a:defRPr/>
            </a:lvl3pPr>
            <a:lvl4pPr>
              <a:buClr>
                <a:srgbClr val="B91E00"/>
              </a:buClr>
              <a:defRPr/>
            </a:lvl4pPr>
            <a:lvl5pPr>
              <a:buClr>
                <a:srgbClr val="B91E00"/>
              </a:buClr>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7" name="Дата 6">
            <a:extLst>
              <a:ext uri="{FF2B5EF4-FFF2-40B4-BE49-F238E27FC236}">
                <a16:creationId xmlns="" xmlns:a16="http://schemas.microsoft.com/office/drawing/2014/main" id="{D2EE9119-E90A-42E0-9C14-2E82BF0D0CB4}"/>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8" name="Нижний колонтитул 7">
            <a:extLst>
              <a:ext uri="{FF2B5EF4-FFF2-40B4-BE49-F238E27FC236}">
                <a16:creationId xmlns="" xmlns:a16="http://schemas.microsoft.com/office/drawing/2014/main" id="{B54BF9F8-5C9C-4BCD-959D-D049A0A18027}"/>
              </a:ext>
            </a:extLst>
          </p:cNvPr>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a:extLst>
              <a:ext uri="{FF2B5EF4-FFF2-40B4-BE49-F238E27FC236}">
                <a16:creationId xmlns="" xmlns:a16="http://schemas.microsoft.com/office/drawing/2014/main" id="{415E2C6E-5603-487C-A2B5-9B2B668B4448}"/>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sp>
        <p:nvSpPr>
          <p:cNvPr id="10" name="Прямоугольник 9">
            <a:extLst>
              <a:ext uri="{FF2B5EF4-FFF2-40B4-BE49-F238E27FC236}">
                <a16:creationId xmlns="" xmlns:a16="http://schemas.microsoft.com/office/drawing/2014/main" id="{F9D0E751-E05E-41A1-B593-BCFAB9D90844}"/>
              </a:ext>
            </a:extLst>
          </p:cNvPr>
          <p:cNvSpPr/>
          <p:nvPr/>
        </p:nvSpPr>
        <p:spPr>
          <a:xfrm rot="5400000">
            <a:off x="2538772" y="570905"/>
            <a:ext cx="45719" cy="3868340"/>
          </a:xfrm>
          <a:prstGeom prst="rect">
            <a:avLst/>
          </a:prstGeom>
          <a:gradFill>
            <a:gsLst>
              <a:gs pos="0">
                <a:schemeClr val="bg1"/>
              </a:gs>
              <a:gs pos="100000">
                <a:srgbClr val="009BB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1" name="Прямоугольник 10">
            <a:extLst>
              <a:ext uri="{FF2B5EF4-FFF2-40B4-BE49-F238E27FC236}">
                <a16:creationId xmlns="" xmlns:a16="http://schemas.microsoft.com/office/drawing/2014/main" id="{46812989-E5EC-4705-9C91-632E5AA17C43}"/>
              </a:ext>
            </a:extLst>
          </p:cNvPr>
          <p:cNvSpPr/>
          <p:nvPr/>
        </p:nvSpPr>
        <p:spPr>
          <a:xfrm rot="5400000">
            <a:off x="6538081" y="592684"/>
            <a:ext cx="45719" cy="3868340"/>
          </a:xfrm>
          <a:prstGeom prst="rect">
            <a:avLst/>
          </a:prstGeom>
          <a:gradFill>
            <a:gsLst>
              <a:gs pos="0">
                <a:schemeClr val="bg1"/>
              </a:gs>
              <a:gs pos="100000">
                <a:srgbClr val="009BB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Tree>
    <p:extLst>
      <p:ext uri="{BB962C8B-B14F-4D97-AF65-F5344CB8AC3E}">
        <p14:creationId xmlns:p14="http://schemas.microsoft.com/office/powerpoint/2010/main" val="395386036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Pr>
        <a:gradFill>
          <a:gsLst>
            <a:gs pos="0">
              <a:schemeClr val="bg1"/>
            </a:gs>
            <a:gs pos="100000">
              <a:srgbClr val="009BB9"/>
            </a:gs>
          </a:gsLst>
          <a:lin ang="5400000" scaled="1"/>
        </a:gra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DF1D64F1-24BE-491C-A564-006787D72467}"/>
              </a:ext>
            </a:extLst>
          </p:cNvPr>
          <p:cNvSpPr>
            <a:spLocks noGrp="1"/>
          </p:cNvSpPr>
          <p:nvPr>
            <p:ph type="title" hasCustomPrompt="1"/>
          </p:nvPr>
        </p:nvSpPr>
        <p:spPr/>
        <p:txBody>
          <a:bodyPr/>
          <a:lstStyle>
            <a:lvl1pPr>
              <a:defRPr>
                <a:solidFill>
                  <a:srgbClr val="B91E00"/>
                </a:solidFill>
                <a:latin typeface="Arial" panose="020B0604020202020204" pitchFamily="34" charset="0"/>
                <a:cs typeface="Arial" panose="020B0604020202020204" pitchFamily="34" charset="0"/>
              </a:defRPr>
            </a:lvl1pPr>
          </a:lstStyle>
          <a:p>
            <a:r>
              <a:rPr lang="ru-RU" dirty="0"/>
              <a:t>ОБРАЗЕЦ ЗАГОЛОВКА</a:t>
            </a:r>
          </a:p>
        </p:txBody>
      </p:sp>
      <p:sp>
        <p:nvSpPr>
          <p:cNvPr id="3" name="Дата 2">
            <a:extLst>
              <a:ext uri="{FF2B5EF4-FFF2-40B4-BE49-F238E27FC236}">
                <a16:creationId xmlns="" xmlns:a16="http://schemas.microsoft.com/office/drawing/2014/main" id="{89EE5249-55FB-4876-BA66-199AE9407E5C}"/>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4" name="Нижний колонтитул 3">
            <a:extLst>
              <a:ext uri="{FF2B5EF4-FFF2-40B4-BE49-F238E27FC236}">
                <a16:creationId xmlns="" xmlns:a16="http://schemas.microsoft.com/office/drawing/2014/main" id="{FFED1F13-300C-493B-9AF8-3D06F1B87803}"/>
              </a:ext>
            </a:extLst>
          </p:cNvPr>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a:extLst>
              <a:ext uri="{FF2B5EF4-FFF2-40B4-BE49-F238E27FC236}">
                <a16:creationId xmlns="" xmlns:a16="http://schemas.microsoft.com/office/drawing/2014/main" id="{613EEBA2-13AC-4AA6-BB2C-66F52A469E0D}"/>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pic>
        <p:nvPicPr>
          <p:cNvPr id="6" name="Рисунок 5">
            <a:extLst>
              <a:ext uri="{FF2B5EF4-FFF2-40B4-BE49-F238E27FC236}">
                <a16:creationId xmlns="" xmlns:a16="http://schemas.microsoft.com/office/drawing/2014/main" id="{7C595EE5-8C21-4E24-B483-884B1ACE74F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236775" flipH="1">
            <a:off x="8089042" y="5290954"/>
            <a:ext cx="1227521" cy="2130792"/>
          </a:xfrm>
          <a:prstGeom prst="rect">
            <a:avLst/>
          </a:prstGeom>
        </p:spPr>
      </p:pic>
    </p:spTree>
    <p:extLst>
      <p:ext uri="{BB962C8B-B14F-4D97-AF65-F5344CB8AC3E}">
        <p14:creationId xmlns:p14="http://schemas.microsoft.com/office/powerpoint/2010/main" val="402021391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 xmlns:a16="http://schemas.microsoft.com/office/drawing/2014/main" id="{C82E0EB4-CC6B-428D-AE0A-DB2E3F00EBB3}"/>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3" name="Нижний колонтитул 2">
            <a:extLst>
              <a:ext uri="{FF2B5EF4-FFF2-40B4-BE49-F238E27FC236}">
                <a16:creationId xmlns="" xmlns:a16="http://schemas.microsoft.com/office/drawing/2014/main" id="{687F7AED-E2D5-4E44-BA2F-7987DF38CF9C}"/>
              </a:ext>
            </a:extLst>
          </p:cNvPr>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a:extLst>
              <a:ext uri="{FF2B5EF4-FFF2-40B4-BE49-F238E27FC236}">
                <a16:creationId xmlns="" xmlns:a16="http://schemas.microsoft.com/office/drawing/2014/main" id="{90331C25-31BB-4696-BF1A-F366DBF03E18}"/>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07857086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D1F02076-42B8-435A-8614-0EF649FFFF86}"/>
              </a:ext>
            </a:extLst>
          </p:cNvPr>
          <p:cNvSpPr>
            <a:spLocks noGrp="1"/>
          </p:cNvSpPr>
          <p:nvPr>
            <p:ph type="title" hasCustomPrompt="1"/>
          </p:nvPr>
        </p:nvSpPr>
        <p:spPr>
          <a:xfrm>
            <a:off x="629841" y="457200"/>
            <a:ext cx="2949178" cy="1600200"/>
          </a:xfrm>
        </p:spPr>
        <p:txBody>
          <a:bodyPr anchor="b"/>
          <a:lstStyle>
            <a:lvl1pPr>
              <a:defRPr sz="3200">
                <a:solidFill>
                  <a:srgbClr val="B91E00"/>
                </a:solidFill>
              </a:defRPr>
            </a:lvl1pPr>
          </a:lstStyle>
          <a:p>
            <a:r>
              <a:rPr lang="ru-RU" dirty="0"/>
              <a:t>ОБРАЗЕЦ ЗАГОЛОВКА</a:t>
            </a:r>
          </a:p>
        </p:txBody>
      </p:sp>
      <p:sp>
        <p:nvSpPr>
          <p:cNvPr id="3" name="Объект 2">
            <a:extLst>
              <a:ext uri="{FF2B5EF4-FFF2-40B4-BE49-F238E27FC236}">
                <a16:creationId xmlns="" xmlns:a16="http://schemas.microsoft.com/office/drawing/2014/main" id="{49CD39F7-B364-48E6-B842-5682B945EC15}"/>
              </a:ext>
            </a:extLst>
          </p:cNvPr>
          <p:cNvSpPr>
            <a:spLocks noGrp="1"/>
          </p:cNvSpPr>
          <p:nvPr>
            <p:ph idx="1"/>
          </p:nvPr>
        </p:nvSpPr>
        <p:spPr>
          <a:xfrm>
            <a:off x="3887391" y="987426"/>
            <a:ext cx="4629150" cy="4873625"/>
          </a:xfrm>
        </p:spPr>
        <p:txBody>
          <a:bodyPr/>
          <a:lstStyle>
            <a:lvl1pPr>
              <a:defRPr sz="3200">
                <a:solidFill>
                  <a:srgbClr val="009BB9"/>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4" name="Текст 3">
            <a:extLst>
              <a:ext uri="{FF2B5EF4-FFF2-40B4-BE49-F238E27FC236}">
                <a16:creationId xmlns="" xmlns:a16="http://schemas.microsoft.com/office/drawing/2014/main" id="{732F71CD-C9C2-4F5F-A182-E9135D52C458}"/>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 xmlns:a16="http://schemas.microsoft.com/office/drawing/2014/main" id="{0833458D-4E10-43BD-B2DF-6B6795725F7B}"/>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6" name="Нижний колонтитул 5">
            <a:extLst>
              <a:ext uri="{FF2B5EF4-FFF2-40B4-BE49-F238E27FC236}">
                <a16:creationId xmlns="" xmlns:a16="http://schemas.microsoft.com/office/drawing/2014/main" id="{D365D1F8-375C-4F04-B68D-2F864845A603}"/>
              </a:ext>
            </a:extLst>
          </p:cNvPr>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a:extLst>
              <a:ext uri="{FF2B5EF4-FFF2-40B4-BE49-F238E27FC236}">
                <a16:creationId xmlns="" xmlns:a16="http://schemas.microsoft.com/office/drawing/2014/main" id="{246731C4-40FC-4E27-AE4F-C4350B821160}"/>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pic>
        <p:nvPicPr>
          <p:cNvPr id="9" name="Рисунок 8">
            <a:extLst>
              <a:ext uri="{FF2B5EF4-FFF2-40B4-BE49-F238E27FC236}">
                <a16:creationId xmlns="" xmlns:a16="http://schemas.microsoft.com/office/drawing/2014/main" id="{3EF11E1A-523A-4377-95F7-6D19661E615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8244490" y="4803592"/>
            <a:ext cx="1227521" cy="2130792"/>
          </a:xfrm>
          <a:prstGeom prst="rect">
            <a:avLst/>
          </a:prstGeom>
        </p:spPr>
      </p:pic>
    </p:spTree>
    <p:extLst>
      <p:ext uri="{BB962C8B-B14F-4D97-AF65-F5344CB8AC3E}">
        <p14:creationId xmlns:p14="http://schemas.microsoft.com/office/powerpoint/2010/main" val="34777372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F252DB7-4A72-457E-8375-76D421DDFB6E}" type="datetimeFigureOut">
              <a:rPr lang="ru-RU" smtClean="0"/>
              <a:t>21.02.2023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1D73DD82-F650-40B2-A7FD-CAB7D5A0BBF6}" type="slidenum">
              <a:rPr lang="ru-RU" smtClean="0"/>
              <a:t>‹#›</a:t>
            </a:fld>
            <a:endParaRPr lang="ru-RU"/>
          </a:p>
        </p:txBody>
      </p:sp>
    </p:spTree>
    <p:extLst>
      <p:ext uri="{BB962C8B-B14F-4D97-AF65-F5344CB8AC3E}">
        <p14:creationId xmlns:p14="http://schemas.microsoft.com/office/powerpoint/2010/main" val="279902100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A97605B8-2429-4A95-B98E-7C500389DF4B}"/>
              </a:ext>
            </a:extLst>
          </p:cNvPr>
          <p:cNvSpPr>
            <a:spLocks noGrp="1"/>
          </p:cNvSpPr>
          <p:nvPr>
            <p:ph type="title" hasCustomPrompt="1"/>
          </p:nvPr>
        </p:nvSpPr>
        <p:spPr>
          <a:xfrm>
            <a:off x="628651" y="213519"/>
            <a:ext cx="3670310" cy="1600200"/>
          </a:xfrm>
        </p:spPr>
        <p:txBody>
          <a:bodyPr anchor="b"/>
          <a:lstStyle>
            <a:lvl1pPr>
              <a:defRPr sz="3200">
                <a:solidFill>
                  <a:srgbClr val="B91E00"/>
                </a:solidFill>
                <a:latin typeface="+mn-lt"/>
              </a:defRPr>
            </a:lvl1pPr>
          </a:lstStyle>
          <a:p>
            <a:r>
              <a:rPr lang="ru-RU" dirty="0"/>
              <a:t>ОБРАЗЕЦ ЗАГОЛОВКА</a:t>
            </a:r>
          </a:p>
        </p:txBody>
      </p:sp>
      <p:sp>
        <p:nvSpPr>
          <p:cNvPr id="4" name="Текст 3">
            <a:extLst>
              <a:ext uri="{FF2B5EF4-FFF2-40B4-BE49-F238E27FC236}">
                <a16:creationId xmlns="" xmlns:a16="http://schemas.microsoft.com/office/drawing/2014/main" id="{EFF6BBF2-92A0-42F5-8777-512C86FAAA11}"/>
              </a:ext>
            </a:extLst>
          </p:cNvPr>
          <p:cNvSpPr>
            <a:spLocks noGrp="1"/>
          </p:cNvSpPr>
          <p:nvPr>
            <p:ph type="body" sz="half" idx="2"/>
          </p:nvPr>
        </p:nvSpPr>
        <p:spPr>
          <a:xfrm>
            <a:off x="629842" y="2057400"/>
            <a:ext cx="366911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 xmlns:a16="http://schemas.microsoft.com/office/drawing/2014/main" id="{1911F1C3-9527-4F7C-961D-81DEFB585C20}"/>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6" name="Нижний колонтитул 5">
            <a:extLst>
              <a:ext uri="{FF2B5EF4-FFF2-40B4-BE49-F238E27FC236}">
                <a16:creationId xmlns="" xmlns:a16="http://schemas.microsoft.com/office/drawing/2014/main" id="{45D06A44-E768-4DA2-83BB-BE017AC0D9C9}"/>
              </a:ext>
            </a:extLst>
          </p:cNvPr>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a:extLst>
              <a:ext uri="{FF2B5EF4-FFF2-40B4-BE49-F238E27FC236}">
                <a16:creationId xmlns="" xmlns:a16="http://schemas.microsoft.com/office/drawing/2014/main" id="{4B560175-5640-4E19-9C91-F5774FB877FF}"/>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sp>
        <p:nvSpPr>
          <p:cNvPr id="9" name="Овал 8">
            <a:extLst>
              <a:ext uri="{FF2B5EF4-FFF2-40B4-BE49-F238E27FC236}">
                <a16:creationId xmlns="" xmlns:a16="http://schemas.microsoft.com/office/drawing/2014/main" id="{671CF228-53A7-4519-B16B-59C9EDCC2610}"/>
              </a:ext>
            </a:extLst>
          </p:cNvPr>
          <p:cNvSpPr/>
          <p:nvPr/>
        </p:nvSpPr>
        <p:spPr>
          <a:xfrm>
            <a:off x="4579723" y="-477236"/>
            <a:ext cx="4759668" cy="6346224"/>
          </a:xfrm>
          <a:prstGeom prst="ellipse">
            <a:avLst/>
          </a:prstGeom>
          <a:pattFill prst="smConfetti">
            <a:fgClr>
              <a:schemeClr val="accent1"/>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0" name="Овал 9">
            <a:extLst>
              <a:ext uri="{FF2B5EF4-FFF2-40B4-BE49-F238E27FC236}">
                <a16:creationId xmlns="" xmlns:a16="http://schemas.microsoft.com/office/drawing/2014/main" id="{4C5524BB-4712-4536-98EB-8940B1AF8766}"/>
              </a:ext>
            </a:extLst>
          </p:cNvPr>
          <p:cNvSpPr/>
          <p:nvPr/>
        </p:nvSpPr>
        <p:spPr>
          <a:xfrm>
            <a:off x="4943894" y="-234456"/>
            <a:ext cx="4395497" cy="5860663"/>
          </a:xfrm>
          <a:prstGeom prst="ellipse">
            <a:avLst/>
          </a:prstGeom>
          <a:blipFill>
            <a:blip r:embed="rId2">
              <a:extLst>
                <a:ext uri="{837473B0-CC2E-450A-ABE3-18F120FF3D39}">
                  <a1611:picAttrSrcUrl xmlns="" xmlns:a1611="http://schemas.microsoft.com/office/drawing/2016/11/main" r:id="rId3"/>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Tree>
    <p:extLst>
      <p:ext uri="{BB962C8B-B14F-4D97-AF65-F5344CB8AC3E}">
        <p14:creationId xmlns:p14="http://schemas.microsoft.com/office/powerpoint/2010/main" val="133418329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6FDDEE73-0D29-4719-AA74-610FC4180290}"/>
              </a:ext>
            </a:extLst>
          </p:cNvPr>
          <p:cNvSpPr>
            <a:spLocks noGrp="1"/>
          </p:cNvSpPr>
          <p:nvPr>
            <p:ph type="title" hasCustomPrompt="1"/>
          </p:nvPr>
        </p:nvSpPr>
        <p:spPr/>
        <p:txBody>
          <a:bodyPr/>
          <a:lstStyle>
            <a:lvl1pPr>
              <a:defRPr>
                <a:solidFill>
                  <a:srgbClr val="009BB9"/>
                </a:solidFill>
                <a:latin typeface="Arial" panose="020B0604020202020204" pitchFamily="34" charset="0"/>
                <a:cs typeface="Arial" panose="020B0604020202020204" pitchFamily="34" charset="0"/>
              </a:defRPr>
            </a:lvl1pPr>
          </a:lstStyle>
          <a:p>
            <a:r>
              <a:rPr lang="ru-RU" dirty="0"/>
              <a:t>ОБРАЗЕЦ ЗАГОЛОВКА</a:t>
            </a:r>
          </a:p>
        </p:txBody>
      </p:sp>
      <p:sp>
        <p:nvSpPr>
          <p:cNvPr id="3" name="Вертикальный текст 2">
            <a:extLst>
              <a:ext uri="{FF2B5EF4-FFF2-40B4-BE49-F238E27FC236}">
                <a16:creationId xmlns="" xmlns:a16="http://schemas.microsoft.com/office/drawing/2014/main" id="{D57153FD-E27B-4D5E-A63F-BB686925A05D}"/>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4" name="Дата 3">
            <a:extLst>
              <a:ext uri="{FF2B5EF4-FFF2-40B4-BE49-F238E27FC236}">
                <a16:creationId xmlns="" xmlns:a16="http://schemas.microsoft.com/office/drawing/2014/main" id="{DE5D84A4-C043-4AEF-AD56-2C6926910007}"/>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5" name="Нижний колонтитул 4">
            <a:extLst>
              <a:ext uri="{FF2B5EF4-FFF2-40B4-BE49-F238E27FC236}">
                <a16:creationId xmlns="" xmlns:a16="http://schemas.microsoft.com/office/drawing/2014/main" id="{3E7F3AA1-1CD2-4CDA-B0F2-EDDC5294BD78}"/>
              </a:ext>
            </a:extLst>
          </p:cNvPr>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a:extLst>
              <a:ext uri="{FF2B5EF4-FFF2-40B4-BE49-F238E27FC236}">
                <a16:creationId xmlns="" xmlns:a16="http://schemas.microsoft.com/office/drawing/2014/main" id="{E1841BE2-5678-4A65-9EAF-0689B4FE1E71}"/>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pic>
        <p:nvPicPr>
          <p:cNvPr id="7" name="Рисунок 6">
            <a:extLst>
              <a:ext uri="{FF2B5EF4-FFF2-40B4-BE49-F238E27FC236}">
                <a16:creationId xmlns="" xmlns:a16="http://schemas.microsoft.com/office/drawing/2014/main" id="{336C37F1-2DB0-4005-99DF-3950648D9C7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8374235" y="-305167"/>
            <a:ext cx="1227521" cy="2130792"/>
          </a:xfrm>
          <a:prstGeom prst="rect">
            <a:avLst/>
          </a:prstGeom>
        </p:spPr>
      </p:pic>
      <p:pic>
        <p:nvPicPr>
          <p:cNvPr id="8" name="Рисунок 7">
            <a:extLst>
              <a:ext uri="{FF2B5EF4-FFF2-40B4-BE49-F238E27FC236}">
                <a16:creationId xmlns="" xmlns:a16="http://schemas.microsoft.com/office/drawing/2014/main" id="{BA688680-2328-4C2B-9813-68ED93FA685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5839" y="3767609"/>
            <a:ext cx="1891677" cy="3283666"/>
          </a:xfrm>
          <a:prstGeom prst="rect">
            <a:avLst/>
          </a:prstGeom>
        </p:spPr>
      </p:pic>
    </p:spTree>
    <p:extLst>
      <p:ext uri="{BB962C8B-B14F-4D97-AF65-F5344CB8AC3E}">
        <p14:creationId xmlns:p14="http://schemas.microsoft.com/office/powerpoint/2010/main" val="1499167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 xmlns:a16="http://schemas.microsoft.com/office/drawing/2014/main" id="{D6B4552C-F10E-480C-94D4-F15B32D26895}"/>
              </a:ext>
            </a:extLst>
          </p:cNvPr>
          <p:cNvSpPr>
            <a:spLocks noGrp="1"/>
          </p:cNvSpPr>
          <p:nvPr>
            <p:ph type="title" orient="vert"/>
          </p:nvPr>
        </p:nvSpPr>
        <p:spPr>
          <a:xfrm>
            <a:off x="6543675" y="365125"/>
            <a:ext cx="1971675" cy="5811838"/>
          </a:xfrm>
        </p:spPr>
        <p:txBody>
          <a:bodyPr vert="eaVert"/>
          <a:lstStyle/>
          <a:p>
            <a:r>
              <a:rPr lang="ru-RU"/>
              <a:t>Образец заголовка</a:t>
            </a:r>
          </a:p>
        </p:txBody>
      </p:sp>
      <p:sp>
        <p:nvSpPr>
          <p:cNvPr id="3" name="Вертикальный текст 2">
            <a:extLst>
              <a:ext uri="{FF2B5EF4-FFF2-40B4-BE49-F238E27FC236}">
                <a16:creationId xmlns="" xmlns:a16="http://schemas.microsoft.com/office/drawing/2014/main" id="{15AD0A30-F860-43B0-9F48-5CA57BCC6A2D}"/>
              </a:ext>
            </a:extLst>
          </p:cNvPr>
          <p:cNvSpPr>
            <a:spLocks noGrp="1"/>
          </p:cNvSpPr>
          <p:nvPr>
            <p:ph type="body" orient="vert" idx="1"/>
          </p:nvPr>
        </p:nvSpPr>
        <p:spPr>
          <a:xfrm>
            <a:off x="628650" y="365125"/>
            <a:ext cx="5800725"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 xmlns:a16="http://schemas.microsoft.com/office/drawing/2014/main" id="{2928DD76-2CDB-431B-90A6-B6B31F89C123}"/>
              </a:ext>
            </a:extLst>
          </p:cNvPr>
          <p:cNvSpPr>
            <a:spLocks noGrp="1"/>
          </p:cNvSpPr>
          <p:nvPr>
            <p:ph type="dt" sz="half" idx="10"/>
          </p:nvPr>
        </p:nvSpPr>
        <p:spPr/>
        <p:txBody>
          <a:body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5" name="Нижний колонтитул 4">
            <a:extLst>
              <a:ext uri="{FF2B5EF4-FFF2-40B4-BE49-F238E27FC236}">
                <a16:creationId xmlns="" xmlns:a16="http://schemas.microsoft.com/office/drawing/2014/main" id="{795EF440-9EEA-49C8-879F-A00CE4B1E537}"/>
              </a:ext>
            </a:extLst>
          </p:cNvPr>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a:extLst>
              <a:ext uri="{FF2B5EF4-FFF2-40B4-BE49-F238E27FC236}">
                <a16:creationId xmlns="" xmlns:a16="http://schemas.microsoft.com/office/drawing/2014/main" id="{13C735F3-9209-4ACF-8B57-56092D64F3ED}"/>
              </a:ext>
            </a:extLst>
          </p:cNvPr>
          <p:cNvSpPr>
            <a:spLocks noGrp="1"/>
          </p:cNvSpPr>
          <p:nvPr>
            <p:ph type="sldNum" sz="quarter" idx="12"/>
          </p:nvPr>
        </p:nvSpPr>
        <p:spPr/>
        <p:txBody>
          <a:body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31146793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99"/>
        <p:cNvGrpSpPr/>
        <p:nvPr/>
      </p:nvGrpSpPr>
      <p:grpSpPr>
        <a:xfrm>
          <a:off x="0" y="0"/>
          <a:ext cx="0" cy="0"/>
          <a:chOff x="0" y="0"/>
          <a:chExt cx="0" cy="0"/>
        </a:xfrm>
      </p:grpSpPr>
      <p:sp>
        <p:nvSpPr>
          <p:cNvPr id="100" name="Google Shape;100;p16"/>
          <p:cNvSpPr txBox="1">
            <a:spLocks noGrp="1"/>
          </p:cNvSpPr>
          <p:nvPr>
            <p:ph type="title"/>
          </p:nvPr>
        </p:nvSpPr>
        <p:spPr>
          <a:xfrm>
            <a:off x="713225" y="593367"/>
            <a:ext cx="77175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cxnSp>
        <p:nvCxnSpPr>
          <p:cNvPr id="101" name="Google Shape;101;p16"/>
          <p:cNvCxnSpPr/>
          <p:nvPr/>
        </p:nvCxnSpPr>
        <p:spPr>
          <a:xfrm>
            <a:off x="-72550" y="365467"/>
            <a:ext cx="9287400" cy="0"/>
          </a:xfrm>
          <a:prstGeom prst="straightConnector1">
            <a:avLst/>
          </a:prstGeom>
          <a:noFill/>
          <a:ln w="28575" cap="flat" cmpd="sng">
            <a:solidFill>
              <a:schemeClr val="accent1"/>
            </a:solidFill>
            <a:prstDash val="solid"/>
            <a:round/>
            <a:headEnd type="none" w="med" len="med"/>
            <a:tailEnd type="none" w="med" len="med"/>
          </a:ln>
        </p:spPr>
      </p:cxnSp>
      <p:cxnSp>
        <p:nvCxnSpPr>
          <p:cNvPr id="102" name="Google Shape;102;p16"/>
          <p:cNvCxnSpPr/>
          <p:nvPr/>
        </p:nvCxnSpPr>
        <p:spPr>
          <a:xfrm>
            <a:off x="-72550" y="6503267"/>
            <a:ext cx="9287400" cy="0"/>
          </a:xfrm>
          <a:prstGeom prst="straightConnector1">
            <a:avLst/>
          </a:prstGeom>
          <a:noFill/>
          <a:ln w="28575" cap="flat" cmpd="sng">
            <a:solidFill>
              <a:schemeClr val="accent1"/>
            </a:solidFill>
            <a:prstDash val="solid"/>
            <a:round/>
            <a:headEnd type="none" w="med" len="med"/>
            <a:tailEnd type="none" w="med" len="med"/>
          </a:ln>
        </p:spPr>
      </p:cxnSp>
      <p:cxnSp>
        <p:nvCxnSpPr>
          <p:cNvPr id="103" name="Google Shape;103;p16"/>
          <p:cNvCxnSpPr/>
          <p:nvPr/>
        </p:nvCxnSpPr>
        <p:spPr>
          <a:xfrm>
            <a:off x="7207350" y="-204233"/>
            <a:ext cx="2120400" cy="1698400"/>
          </a:xfrm>
          <a:prstGeom prst="curvedConnector3">
            <a:avLst>
              <a:gd name="adj1" fmla="val 50000"/>
            </a:avLst>
          </a:prstGeom>
          <a:noFill/>
          <a:ln w="28575" cap="flat" cmpd="sng">
            <a:solidFill>
              <a:schemeClr val="accent2"/>
            </a:solidFill>
            <a:prstDash val="solid"/>
            <a:round/>
            <a:headEnd type="none" w="med" len="med"/>
            <a:tailEnd type="none" w="med" len="med"/>
          </a:ln>
        </p:spPr>
      </p:cxnSp>
    </p:spTree>
    <p:extLst>
      <p:ext uri="{BB962C8B-B14F-4D97-AF65-F5344CB8AC3E}">
        <p14:creationId xmlns:p14="http://schemas.microsoft.com/office/powerpoint/2010/main" val="17876619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2"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68"/>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F252DB7-4A72-457E-8375-76D421DDFB6E}" type="datetimeFigureOut">
              <a:rPr lang="ru-RU" smtClean="0"/>
              <a:t>21.02.2023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D73DD82-F650-40B2-A7FD-CAB7D5A0BBF6}" type="slidenum">
              <a:rPr lang="ru-RU" smtClean="0"/>
              <a:t>‹#›</a:t>
            </a:fld>
            <a:endParaRPr lang="ru-RU"/>
          </a:p>
        </p:txBody>
      </p:sp>
    </p:spTree>
    <p:extLst>
      <p:ext uri="{BB962C8B-B14F-4D97-AF65-F5344CB8AC3E}">
        <p14:creationId xmlns:p14="http://schemas.microsoft.com/office/powerpoint/2010/main" val="20860453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F252DB7-4A72-457E-8375-76D421DDFB6E}" type="datetimeFigureOut">
              <a:rPr lang="ru-RU" smtClean="0"/>
              <a:t>21.02.2023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D73DD82-F650-40B2-A7FD-CAB7D5A0BBF6}" type="slidenum">
              <a:rPr lang="ru-RU" smtClean="0"/>
              <a:t>‹#›</a:t>
            </a:fld>
            <a:endParaRPr lang="ru-RU"/>
          </a:p>
        </p:txBody>
      </p:sp>
    </p:spTree>
    <p:extLst>
      <p:ext uri="{BB962C8B-B14F-4D97-AF65-F5344CB8AC3E}">
        <p14:creationId xmlns:p14="http://schemas.microsoft.com/office/powerpoint/2010/main" val="5950458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theme" Target="../theme/theme4.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theme" Target="../theme/theme5.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theme" Target="../theme/theme6.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slideLayout" Target="../slideLayouts/slideLayout73.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68"/>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252DB7-4A72-457E-8375-76D421DDFB6E}" type="datetimeFigureOut">
              <a:rPr lang="ru-RU" smtClean="0"/>
              <a:t>21.02.2023</a:t>
            </a:fld>
            <a:endParaRPr lang="ru-RU"/>
          </a:p>
        </p:txBody>
      </p:sp>
      <p:sp>
        <p:nvSpPr>
          <p:cNvPr id="5" name="Нижний колонтитул 4"/>
          <p:cNvSpPr>
            <a:spLocks noGrp="1"/>
          </p:cNvSpPr>
          <p:nvPr>
            <p:ph type="ftr" sz="quarter" idx="3"/>
          </p:nvPr>
        </p:nvSpPr>
        <p:spPr>
          <a:xfrm>
            <a:off x="3124200" y="6356368"/>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68"/>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73DD82-F650-40B2-A7FD-CAB7D5A0BBF6}" type="slidenum">
              <a:rPr lang="ru-RU" smtClean="0"/>
              <a:t>‹#›</a:t>
            </a:fld>
            <a:endParaRPr lang="ru-RU"/>
          </a:p>
        </p:txBody>
      </p:sp>
    </p:spTree>
    <p:extLst>
      <p:ext uri="{BB962C8B-B14F-4D97-AF65-F5344CB8AC3E}">
        <p14:creationId xmlns:p14="http://schemas.microsoft.com/office/powerpoint/2010/main" val="36427980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66FFFF"/>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Rectangle 3"/>
          <p:cNvSpPr>
            <a:spLocks noGrp="1" noChangeArrowheads="1"/>
          </p:cNvSpPr>
          <p:nvPr>
            <p:ph type="body" idx="1"/>
          </p:nvPr>
        </p:nvSpPr>
        <p:spPr bwMode="auto">
          <a:xfrm>
            <a:off x="457200" y="1600206"/>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ru-RU">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ru-RU">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420725A2-E5AF-4BB0-BCF4-1506860F077C}" type="slidenum">
              <a:rPr lang="ru-RU">
                <a:solidFill>
                  <a:srgbClr val="000000"/>
                </a:solidFill>
              </a:rPr>
              <a:pPr fontAlgn="base">
                <a:spcBef>
                  <a:spcPct val="0"/>
                </a:spcBef>
                <a:spcAft>
                  <a:spcPct val="0"/>
                </a:spcAft>
                <a:defRPr/>
              </a:pPr>
              <a:t>‹#›</a:t>
            </a:fld>
            <a:endParaRPr lang="ru-RU">
              <a:solidFill>
                <a:srgbClr val="000000"/>
              </a:solidFill>
            </a:endParaRPr>
          </a:p>
        </p:txBody>
      </p:sp>
    </p:spTree>
    <p:extLst>
      <p:ext uri="{BB962C8B-B14F-4D97-AF65-F5344CB8AC3E}">
        <p14:creationId xmlns:p14="http://schemas.microsoft.com/office/powerpoint/2010/main" val="207353028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06483AAC-E1EF-4160-A643-2754718510D9}"/>
              </a:ext>
            </a:extLst>
          </p:cNvPr>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ru-RU" dirty="0"/>
              <a:t>ОБРАЗЕЦ ЗАГОЛОВКА</a:t>
            </a:r>
          </a:p>
        </p:txBody>
      </p:sp>
      <p:sp>
        <p:nvSpPr>
          <p:cNvPr id="3" name="Текст 2">
            <a:extLst>
              <a:ext uri="{FF2B5EF4-FFF2-40B4-BE49-F238E27FC236}">
                <a16:creationId xmlns:a16="http://schemas.microsoft.com/office/drawing/2014/main" xmlns="" id="{BF97BB03-8C67-45E6-98A6-A1BD5C81369A}"/>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4" name="Дата 3">
            <a:extLst>
              <a:ext uri="{FF2B5EF4-FFF2-40B4-BE49-F238E27FC236}">
                <a16:creationId xmlns:a16="http://schemas.microsoft.com/office/drawing/2014/main" xmlns="" id="{D252791B-1650-4798-A6DB-BAA206D79DE0}"/>
              </a:ext>
            </a:extLst>
          </p:cNvPr>
          <p:cNvSpPr>
            <a:spLocks noGrp="1"/>
          </p:cNvSpPr>
          <p:nvPr>
            <p:ph type="dt" sz="half" idx="2"/>
          </p:nvPr>
        </p:nvSpPr>
        <p:spPr>
          <a:xfrm>
            <a:off x="628650" y="6356369"/>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5" name="Нижний колонтитул 4">
            <a:extLst>
              <a:ext uri="{FF2B5EF4-FFF2-40B4-BE49-F238E27FC236}">
                <a16:creationId xmlns:a16="http://schemas.microsoft.com/office/drawing/2014/main" xmlns="" id="{3C9F43FD-A193-4AEF-806B-A25BB6BD1F6F}"/>
              </a:ext>
            </a:extLst>
          </p:cNvPr>
          <p:cNvSpPr>
            <a:spLocks noGrp="1"/>
          </p:cNvSpPr>
          <p:nvPr>
            <p:ph type="ftr" sz="quarter" idx="3"/>
          </p:nvPr>
        </p:nvSpPr>
        <p:spPr>
          <a:xfrm>
            <a:off x="3028950" y="6356369"/>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a:extLst>
              <a:ext uri="{FF2B5EF4-FFF2-40B4-BE49-F238E27FC236}">
                <a16:creationId xmlns:a16="http://schemas.microsoft.com/office/drawing/2014/main" xmlns="" id="{64BDD5CB-298C-41B2-BD2D-819846145D49}"/>
              </a:ext>
            </a:extLst>
          </p:cNvPr>
          <p:cNvSpPr>
            <a:spLocks noGrp="1"/>
          </p:cNvSpPr>
          <p:nvPr>
            <p:ph type="sldNum" sz="quarter" idx="4"/>
          </p:nvPr>
        </p:nvSpPr>
        <p:spPr>
          <a:xfrm>
            <a:off x="6457950" y="6356369"/>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5659397"/>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Lst>
  <p:txStyles>
    <p:titleStyle>
      <a:lvl1pPr algn="l" defTabSz="914400" rtl="0" eaLnBrk="1" latinLnBrk="0" hangingPunct="1">
        <a:lnSpc>
          <a:spcPct val="90000"/>
        </a:lnSpc>
        <a:spcBef>
          <a:spcPct val="0"/>
        </a:spcBef>
        <a:buNone/>
        <a:defRPr sz="4400" kern="1200">
          <a:solidFill>
            <a:srgbClr val="009BB9"/>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C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06483AAC-E1EF-4160-A643-2754718510D9}"/>
              </a:ext>
            </a:extLst>
          </p:cNvPr>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ru-RU" dirty="0"/>
              <a:t>ОБРАЗЕЦ ЗАГОЛОВКА</a:t>
            </a:r>
          </a:p>
        </p:txBody>
      </p:sp>
      <p:sp>
        <p:nvSpPr>
          <p:cNvPr id="3" name="Текст 2">
            <a:extLst>
              <a:ext uri="{FF2B5EF4-FFF2-40B4-BE49-F238E27FC236}">
                <a16:creationId xmlns="" xmlns:a16="http://schemas.microsoft.com/office/drawing/2014/main" id="{BF97BB03-8C67-45E6-98A6-A1BD5C81369A}"/>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4" name="Дата 3">
            <a:extLst>
              <a:ext uri="{FF2B5EF4-FFF2-40B4-BE49-F238E27FC236}">
                <a16:creationId xmlns="" xmlns:a16="http://schemas.microsoft.com/office/drawing/2014/main" id="{D252791B-1650-4798-A6DB-BAA206D79DE0}"/>
              </a:ext>
            </a:extLst>
          </p:cNvPr>
          <p:cNvSpPr>
            <a:spLocks noGrp="1"/>
          </p:cNvSpPr>
          <p:nvPr>
            <p:ph type="dt" sz="half" idx="2"/>
          </p:nvPr>
        </p:nvSpPr>
        <p:spPr>
          <a:xfrm>
            <a:off x="628650" y="6356365"/>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5" name="Нижний колонтитул 4">
            <a:extLst>
              <a:ext uri="{FF2B5EF4-FFF2-40B4-BE49-F238E27FC236}">
                <a16:creationId xmlns="" xmlns:a16="http://schemas.microsoft.com/office/drawing/2014/main" id="{3C9F43FD-A193-4AEF-806B-A25BB6BD1F6F}"/>
              </a:ext>
            </a:extLst>
          </p:cNvPr>
          <p:cNvSpPr>
            <a:spLocks noGrp="1"/>
          </p:cNvSpPr>
          <p:nvPr>
            <p:ph type="ftr" sz="quarter" idx="3"/>
          </p:nvPr>
        </p:nvSpPr>
        <p:spPr>
          <a:xfrm>
            <a:off x="3028950" y="6356365"/>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a:extLst>
              <a:ext uri="{FF2B5EF4-FFF2-40B4-BE49-F238E27FC236}">
                <a16:creationId xmlns="" xmlns:a16="http://schemas.microsoft.com/office/drawing/2014/main" id="{64BDD5CB-298C-41B2-BD2D-819846145D49}"/>
              </a:ext>
            </a:extLst>
          </p:cNvPr>
          <p:cNvSpPr>
            <a:spLocks noGrp="1"/>
          </p:cNvSpPr>
          <p:nvPr>
            <p:ph type="sldNum" sz="quarter" idx="4"/>
          </p:nvPr>
        </p:nvSpPr>
        <p:spPr>
          <a:xfrm>
            <a:off x="6457950" y="6356365"/>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94414623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Lst>
  <p:txStyles>
    <p:titleStyle>
      <a:lvl1pPr algn="l" defTabSz="914400" rtl="0" eaLnBrk="1" latinLnBrk="0" hangingPunct="1">
        <a:lnSpc>
          <a:spcPct val="90000"/>
        </a:lnSpc>
        <a:spcBef>
          <a:spcPct val="0"/>
        </a:spcBef>
        <a:buNone/>
        <a:defRPr sz="4400" kern="1200">
          <a:solidFill>
            <a:srgbClr val="009BB9"/>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C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06483AAC-E1EF-4160-A643-2754718510D9}"/>
              </a:ext>
            </a:extLst>
          </p:cNvPr>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ru-RU" dirty="0"/>
              <a:t>ОБРАЗЕЦ ЗАГОЛОВКА</a:t>
            </a:r>
          </a:p>
        </p:txBody>
      </p:sp>
      <p:sp>
        <p:nvSpPr>
          <p:cNvPr id="3" name="Текст 2">
            <a:extLst>
              <a:ext uri="{FF2B5EF4-FFF2-40B4-BE49-F238E27FC236}">
                <a16:creationId xmlns="" xmlns:a16="http://schemas.microsoft.com/office/drawing/2014/main" id="{BF97BB03-8C67-45E6-98A6-A1BD5C81369A}"/>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4" name="Дата 3">
            <a:extLst>
              <a:ext uri="{FF2B5EF4-FFF2-40B4-BE49-F238E27FC236}">
                <a16:creationId xmlns="" xmlns:a16="http://schemas.microsoft.com/office/drawing/2014/main" id="{D252791B-1650-4798-A6DB-BAA206D79DE0}"/>
              </a:ext>
            </a:extLst>
          </p:cNvPr>
          <p:cNvSpPr>
            <a:spLocks noGrp="1"/>
          </p:cNvSpPr>
          <p:nvPr>
            <p:ph type="dt" sz="half" idx="2"/>
          </p:nvPr>
        </p:nvSpPr>
        <p:spPr>
          <a:xfrm>
            <a:off x="628650" y="6356359"/>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5" name="Нижний колонтитул 4">
            <a:extLst>
              <a:ext uri="{FF2B5EF4-FFF2-40B4-BE49-F238E27FC236}">
                <a16:creationId xmlns="" xmlns:a16="http://schemas.microsoft.com/office/drawing/2014/main" id="{3C9F43FD-A193-4AEF-806B-A25BB6BD1F6F}"/>
              </a:ext>
            </a:extLst>
          </p:cNvPr>
          <p:cNvSpPr>
            <a:spLocks noGrp="1"/>
          </p:cNvSpPr>
          <p:nvPr>
            <p:ph type="ftr" sz="quarter" idx="3"/>
          </p:nvPr>
        </p:nvSpPr>
        <p:spPr>
          <a:xfrm>
            <a:off x="3028950" y="6356359"/>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a:extLst>
              <a:ext uri="{FF2B5EF4-FFF2-40B4-BE49-F238E27FC236}">
                <a16:creationId xmlns="" xmlns:a16="http://schemas.microsoft.com/office/drawing/2014/main" id="{64BDD5CB-298C-41B2-BD2D-819846145D49}"/>
              </a:ext>
            </a:extLst>
          </p:cNvPr>
          <p:cNvSpPr>
            <a:spLocks noGrp="1"/>
          </p:cNvSpPr>
          <p:nvPr>
            <p:ph type="sldNum" sz="quarter" idx="4"/>
          </p:nvPr>
        </p:nvSpPr>
        <p:spPr>
          <a:xfrm>
            <a:off x="6457950" y="6356359"/>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633591135"/>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Lst>
  <p:txStyles>
    <p:titleStyle>
      <a:lvl1pPr algn="l" defTabSz="914400" rtl="0" eaLnBrk="1" latinLnBrk="0" hangingPunct="1">
        <a:lnSpc>
          <a:spcPct val="90000"/>
        </a:lnSpc>
        <a:spcBef>
          <a:spcPct val="0"/>
        </a:spcBef>
        <a:buNone/>
        <a:defRPr sz="4400" kern="1200">
          <a:solidFill>
            <a:srgbClr val="009BB9"/>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C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06483AAC-E1EF-4160-A643-2754718510D9}"/>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dirty="0"/>
              <a:t>ОБРАЗЕЦ ЗАГОЛОВКА</a:t>
            </a:r>
          </a:p>
        </p:txBody>
      </p:sp>
      <p:sp>
        <p:nvSpPr>
          <p:cNvPr id="3" name="Текст 2">
            <a:extLst>
              <a:ext uri="{FF2B5EF4-FFF2-40B4-BE49-F238E27FC236}">
                <a16:creationId xmlns="" xmlns:a16="http://schemas.microsoft.com/office/drawing/2014/main" id="{BF97BB03-8C67-45E6-98A6-A1BD5C81369A}"/>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4" name="Дата 3">
            <a:extLst>
              <a:ext uri="{FF2B5EF4-FFF2-40B4-BE49-F238E27FC236}">
                <a16:creationId xmlns="" xmlns:a16="http://schemas.microsoft.com/office/drawing/2014/main" id="{D252791B-1650-4798-A6DB-BAA206D79DE0}"/>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DC56C8-E007-4F57-9446-A835DF5E6FD2}" type="datetimeFigureOut">
              <a:rPr lang="ru-RU" smtClean="0">
                <a:solidFill>
                  <a:prstClr val="black">
                    <a:tint val="75000"/>
                  </a:prstClr>
                </a:solidFill>
              </a:rPr>
              <a:pPr/>
              <a:t>21.02.2023</a:t>
            </a:fld>
            <a:endParaRPr lang="ru-RU">
              <a:solidFill>
                <a:prstClr val="black">
                  <a:tint val="75000"/>
                </a:prstClr>
              </a:solidFill>
            </a:endParaRPr>
          </a:p>
        </p:txBody>
      </p:sp>
      <p:sp>
        <p:nvSpPr>
          <p:cNvPr id="5" name="Нижний колонтитул 4">
            <a:extLst>
              <a:ext uri="{FF2B5EF4-FFF2-40B4-BE49-F238E27FC236}">
                <a16:creationId xmlns="" xmlns:a16="http://schemas.microsoft.com/office/drawing/2014/main" id="{3C9F43FD-A193-4AEF-806B-A25BB6BD1F6F}"/>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a:extLst>
              <a:ext uri="{FF2B5EF4-FFF2-40B4-BE49-F238E27FC236}">
                <a16:creationId xmlns="" xmlns:a16="http://schemas.microsoft.com/office/drawing/2014/main" id="{64BDD5CB-298C-41B2-BD2D-819846145D49}"/>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FFBDB8-1023-4AC8-ACBA-B971CAE7FD7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176345275"/>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Lst>
  <p:txStyles>
    <p:titleStyle>
      <a:lvl1pPr algn="l" defTabSz="914400" rtl="0" eaLnBrk="1" latinLnBrk="0" hangingPunct="1">
        <a:lnSpc>
          <a:spcPct val="90000"/>
        </a:lnSpc>
        <a:spcBef>
          <a:spcPct val="0"/>
        </a:spcBef>
        <a:buNone/>
        <a:defRPr sz="4400" kern="1200">
          <a:solidFill>
            <a:srgbClr val="009BB9"/>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C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548680"/>
            <a:ext cx="7776864" cy="4248472"/>
          </a:xfrm>
        </p:spPr>
        <p:style>
          <a:lnRef idx="2">
            <a:schemeClr val="accent2"/>
          </a:lnRef>
          <a:fillRef idx="1">
            <a:schemeClr val="lt1"/>
          </a:fillRef>
          <a:effectRef idx="0">
            <a:schemeClr val="accent2"/>
          </a:effectRef>
          <a:fontRef idx="minor">
            <a:schemeClr val="dk1"/>
          </a:fontRef>
        </p:style>
        <p:txBody>
          <a:bodyPr>
            <a:noAutofit/>
          </a:bodyPr>
          <a:lstStyle/>
          <a:p>
            <a:pPr algn="ctr"/>
            <a:r>
              <a:rPr lang="ru-RU"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«Об управленческих действиях по переходу на обновленные ФГОС СОО и федеральные образовательные программы среднего общего образования»</a:t>
            </a:r>
          </a:p>
        </p:txBody>
      </p:sp>
      <p:sp>
        <p:nvSpPr>
          <p:cNvPr id="5" name="Объект 4"/>
          <p:cNvSpPr>
            <a:spLocks noGrp="1"/>
          </p:cNvSpPr>
          <p:nvPr>
            <p:ph idx="1"/>
          </p:nvPr>
        </p:nvSpPr>
        <p:spPr>
          <a:xfrm>
            <a:off x="3419872" y="5301208"/>
            <a:ext cx="5112568" cy="1368152"/>
          </a:xfrm>
        </p:spPr>
        <p:style>
          <a:lnRef idx="2">
            <a:schemeClr val="accent2"/>
          </a:lnRef>
          <a:fillRef idx="1">
            <a:schemeClr val="lt1"/>
          </a:fillRef>
          <a:effectRef idx="0">
            <a:schemeClr val="accent2"/>
          </a:effectRef>
          <a:fontRef idx="minor">
            <a:schemeClr val="dk1"/>
          </a:fontRef>
        </p:style>
        <p:txBody>
          <a:bodyPr>
            <a:normAutofit fontScale="92500" lnSpcReduction="10000"/>
          </a:bodyPr>
          <a:lstStyle/>
          <a:p>
            <a:pPr marL="0" indent="0" algn="just">
              <a:buNone/>
            </a:pPr>
            <a:r>
              <a:rPr lang="ru-RU" b="1" dirty="0" err="1" smtClean="0">
                <a:solidFill>
                  <a:srgbClr val="FF0000"/>
                </a:solidFill>
                <a:latin typeface="Times New Roman" panose="02020603050405020304" pitchFamily="18" charset="0"/>
                <a:cs typeface="Times New Roman" panose="02020603050405020304" pitchFamily="18" charset="0"/>
              </a:rPr>
              <a:t>Гребенцова</a:t>
            </a:r>
            <a:r>
              <a:rPr lang="ru-RU" b="1" dirty="0" smtClean="0">
                <a:solidFill>
                  <a:srgbClr val="FF0000"/>
                </a:solidFill>
                <a:latin typeface="Times New Roman" panose="02020603050405020304" pitchFamily="18" charset="0"/>
                <a:cs typeface="Times New Roman" panose="02020603050405020304" pitchFamily="18" charset="0"/>
              </a:rPr>
              <a:t> Галина Васильевна,</a:t>
            </a:r>
          </a:p>
          <a:p>
            <a:pPr marL="0" indent="0" algn="just">
              <a:buNone/>
            </a:pPr>
            <a:r>
              <a:rPr lang="ru-RU" dirty="0" smtClean="0">
                <a:solidFill>
                  <a:schemeClr val="tx1"/>
                </a:solidFill>
                <a:latin typeface="Times New Roman" panose="02020603050405020304" pitchFamily="18" charset="0"/>
                <a:cs typeface="Times New Roman" panose="02020603050405020304" pitchFamily="18" charset="0"/>
              </a:rPr>
              <a:t>заместитель директора КИМЦ</a:t>
            </a:r>
          </a:p>
          <a:p>
            <a:pPr marL="0" indent="0" algn="just">
              <a:buNone/>
            </a:pPr>
            <a:r>
              <a:rPr lang="en-US" dirty="0" smtClean="0">
                <a:solidFill>
                  <a:schemeClr val="tx1"/>
                </a:solidFill>
                <a:latin typeface="Times New Roman" panose="02020603050405020304" pitchFamily="18" charset="0"/>
                <a:cs typeface="Times New Roman" panose="02020603050405020304" pitchFamily="18" charset="0"/>
              </a:rPr>
              <a:t>grebencova.g@kimc.ms</a:t>
            </a:r>
            <a:endParaRPr lang="ru-RU"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911443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16633"/>
            <a:ext cx="8263830" cy="1152128"/>
          </a:xfrm>
        </p:spPr>
        <p:txBody>
          <a:bodyPr>
            <a:normAutofit fontScale="90000"/>
          </a:bodyPr>
          <a:lstStyle/>
          <a:p>
            <a:r>
              <a:rPr lang="ru-RU" dirty="0" smtClean="0"/>
              <a:t/>
            </a:r>
            <a:br>
              <a:rPr lang="ru-RU" dirty="0" smtClean="0"/>
            </a:br>
            <a:r>
              <a:rPr lang="ru-RU" dirty="0" smtClean="0"/>
              <a:t>Когда </a:t>
            </a:r>
            <a:r>
              <a:rPr lang="ru-RU" dirty="0"/>
              <a:t>начинаем работать по ФГОС </a:t>
            </a:r>
            <a:r>
              <a:rPr lang="ru-RU" dirty="0" smtClean="0"/>
              <a:t>СОО?</a:t>
            </a:r>
            <a:r>
              <a:rPr lang="ru-RU" dirty="0"/>
              <a:t/>
            </a:r>
            <a:br>
              <a:rPr lang="ru-RU" dirty="0"/>
            </a:br>
            <a:endParaRPr lang="ru-RU" dirty="0"/>
          </a:p>
        </p:txBody>
      </p:sp>
      <p:sp>
        <p:nvSpPr>
          <p:cNvPr id="3" name="Объект 2"/>
          <p:cNvSpPr>
            <a:spLocks noGrp="1"/>
          </p:cNvSpPr>
          <p:nvPr>
            <p:ph idx="1"/>
          </p:nvPr>
        </p:nvSpPr>
        <p:spPr>
          <a:xfrm>
            <a:off x="323530" y="1484784"/>
            <a:ext cx="8496944" cy="5112568"/>
          </a:xfrm>
        </p:spPr>
        <p:txBody>
          <a:bodyPr/>
          <a:lstStyle/>
          <a:p>
            <a:pPr marL="0" lvl="0" indent="0" algn="just" fontAlgn="base">
              <a:lnSpc>
                <a:spcPct val="100000"/>
              </a:lnSpc>
              <a:spcBef>
                <a:spcPct val="0"/>
              </a:spcBef>
              <a:spcAft>
                <a:spcPct val="0"/>
              </a:spcAft>
              <a:buNone/>
            </a:pPr>
            <a:endParaRPr lang="ru-RU" altLang="ru-RU" sz="3600" dirty="0" smtClean="0">
              <a:solidFill>
                <a:prstClr val="black"/>
              </a:solidFill>
              <a:latin typeface="Calibri" pitchFamily="34" charset="0"/>
              <a:cs typeface="Arial" charset="0"/>
            </a:endParaRPr>
          </a:p>
          <a:p>
            <a:pPr marL="0" lvl="0" indent="0" algn="just" fontAlgn="base">
              <a:lnSpc>
                <a:spcPct val="100000"/>
              </a:lnSpc>
              <a:spcBef>
                <a:spcPct val="0"/>
              </a:spcBef>
              <a:spcAft>
                <a:spcPct val="0"/>
              </a:spcAft>
              <a:buNone/>
            </a:pPr>
            <a:r>
              <a:rPr lang="ru-RU" altLang="ru-RU" sz="3600" dirty="0" smtClean="0">
                <a:solidFill>
                  <a:prstClr val="black"/>
                </a:solidFill>
                <a:latin typeface="Calibri" pitchFamily="34" charset="0"/>
                <a:cs typeface="Arial" charset="0"/>
              </a:rPr>
              <a:t>Не  </a:t>
            </a:r>
            <a:r>
              <a:rPr lang="ru-RU" altLang="ru-RU" sz="3600" dirty="0">
                <a:solidFill>
                  <a:prstClr val="black"/>
                </a:solidFill>
                <a:latin typeface="Calibri" pitchFamily="34" charset="0"/>
                <a:cs typeface="Arial" charset="0"/>
              </a:rPr>
              <a:t>позднее </a:t>
            </a:r>
            <a:r>
              <a:rPr lang="ru-RU" altLang="ru-RU" sz="3600" u="sng" dirty="0">
                <a:solidFill>
                  <a:srgbClr val="FF0000"/>
                </a:solidFill>
                <a:effectLst>
                  <a:outerShdw blurRad="38100" dist="38100" dir="2700000" algn="tl">
                    <a:srgbClr val="000000">
                      <a:alpha val="43137"/>
                    </a:srgbClr>
                  </a:outerShdw>
                </a:effectLst>
                <a:latin typeface="Calibri" pitchFamily="34" charset="0"/>
                <a:cs typeface="Arial" charset="0"/>
              </a:rPr>
              <a:t>1 сентября 2023 года в 10 </a:t>
            </a:r>
            <a:r>
              <a:rPr lang="ru-RU" altLang="ru-RU" sz="3600" u="sng" dirty="0" smtClean="0">
                <a:solidFill>
                  <a:srgbClr val="FF0000"/>
                </a:solidFill>
                <a:effectLst>
                  <a:outerShdw blurRad="38100" dist="38100" dir="2700000" algn="tl">
                    <a:srgbClr val="000000">
                      <a:alpha val="43137"/>
                    </a:srgbClr>
                  </a:outerShdw>
                </a:effectLst>
                <a:latin typeface="Calibri" pitchFamily="34" charset="0"/>
                <a:cs typeface="Arial" charset="0"/>
              </a:rPr>
              <a:t>классах</a:t>
            </a:r>
            <a:r>
              <a:rPr lang="ru-RU" altLang="ru-RU" sz="3600" dirty="0" smtClean="0">
                <a:solidFill>
                  <a:srgbClr val="FF0000"/>
                </a:solidFill>
                <a:latin typeface="Calibri" pitchFamily="34" charset="0"/>
                <a:cs typeface="Arial" charset="0"/>
              </a:rPr>
              <a:t> </a:t>
            </a:r>
            <a:r>
              <a:rPr lang="ru-RU" altLang="ru-RU" sz="3600" dirty="0" smtClean="0">
                <a:solidFill>
                  <a:prstClr val="black"/>
                </a:solidFill>
                <a:latin typeface="Calibri" pitchFamily="34" charset="0"/>
                <a:cs typeface="Arial" charset="0"/>
              </a:rPr>
              <a:t>основные </a:t>
            </a:r>
            <a:r>
              <a:rPr lang="ru-RU" altLang="ru-RU" sz="3600" dirty="0">
                <a:solidFill>
                  <a:prstClr val="black"/>
                </a:solidFill>
                <a:latin typeface="Calibri" pitchFamily="34" charset="0"/>
                <a:cs typeface="Arial" charset="0"/>
              </a:rPr>
              <a:t>общеобразовательные программы </a:t>
            </a:r>
            <a:r>
              <a:rPr lang="ru-RU" altLang="ru-RU" sz="3600" dirty="0" smtClean="0">
                <a:solidFill>
                  <a:prstClr val="black"/>
                </a:solidFill>
                <a:latin typeface="Calibri" pitchFamily="34" charset="0"/>
                <a:cs typeface="Arial" charset="0"/>
              </a:rPr>
              <a:t> подлежат </a:t>
            </a:r>
            <a:r>
              <a:rPr lang="ru-RU" altLang="ru-RU" sz="3600" dirty="0">
                <a:solidFill>
                  <a:srgbClr val="FF0000"/>
                </a:solidFill>
                <a:latin typeface="Calibri" pitchFamily="34" charset="0"/>
                <a:cs typeface="Arial" charset="0"/>
              </a:rPr>
              <a:t>приведению в соответствие </a:t>
            </a:r>
            <a:r>
              <a:rPr lang="ru-RU" altLang="ru-RU" sz="3600" dirty="0" smtClean="0">
                <a:solidFill>
                  <a:srgbClr val="FF0000"/>
                </a:solidFill>
                <a:latin typeface="Calibri" pitchFamily="34" charset="0"/>
                <a:cs typeface="Arial" charset="0"/>
              </a:rPr>
              <a:t> с </a:t>
            </a:r>
            <a:r>
              <a:rPr lang="ru-RU" altLang="ru-RU" sz="3600" dirty="0">
                <a:solidFill>
                  <a:srgbClr val="FF0000"/>
                </a:solidFill>
                <a:latin typeface="Calibri" pitchFamily="34" charset="0"/>
                <a:cs typeface="Arial" charset="0"/>
              </a:rPr>
              <a:t>федеральными основными общеобразовательными программами!</a:t>
            </a:r>
          </a:p>
          <a:p>
            <a:pPr marL="0" lvl="0" indent="0" algn="ctr" fontAlgn="base">
              <a:lnSpc>
                <a:spcPct val="100000"/>
              </a:lnSpc>
              <a:spcBef>
                <a:spcPct val="0"/>
              </a:spcBef>
              <a:spcAft>
                <a:spcPct val="0"/>
              </a:spcAft>
              <a:buNone/>
            </a:pPr>
            <a:endParaRPr lang="ru-RU" altLang="ru-RU" sz="2000" dirty="0">
              <a:solidFill>
                <a:srgbClr val="1C1C1C"/>
              </a:solidFill>
              <a:latin typeface="Calibri" pitchFamily="34" charset="0"/>
              <a:cs typeface="Arial" charset="0"/>
            </a:endParaRPr>
          </a:p>
          <a:p>
            <a:pPr marL="0" lvl="0" indent="0" algn="ctr" fontAlgn="base">
              <a:lnSpc>
                <a:spcPct val="100000"/>
              </a:lnSpc>
              <a:spcBef>
                <a:spcPct val="0"/>
              </a:spcBef>
              <a:spcAft>
                <a:spcPct val="0"/>
              </a:spcAft>
              <a:buNone/>
            </a:pPr>
            <a:r>
              <a:rPr lang="ru-RU" altLang="ru-RU" sz="2000" dirty="0">
                <a:solidFill>
                  <a:srgbClr val="1C1C1C"/>
                </a:solidFill>
                <a:latin typeface="Calibri" pitchFamily="34" charset="0"/>
                <a:cs typeface="Arial" charset="0"/>
              </a:rPr>
              <a:t> </a:t>
            </a:r>
            <a:endParaRPr lang="ru-RU" altLang="ru-RU" sz="1200" dirty="0">
              <a:solidFill>
                <a:srgbClr val="000000"/>
              </a:solidFill>
              <a:latin typeface="Calibri" pitchFamily="34" charset="0"/>
              <a:cs typeface="Arial" charset="0"/>
            </a:endParaRPr>
          </a:p>
          <a:p>
            <a:pPr marL="0" indent="0">
              <a:buNone/>
            </a:pPr>
            <a:endParaRPr lang="ru-RU" dirty="0"/>
          </a:p>
        </p:txBody>
      </p:sp>
    </p:spTree>
    <p:extLst>
      <p:ext uri="{BB962C8B-B14F-4D97-AF65-F5344CB8AC3E}">
        <p14:creationId xmlns:p14="http://schemas.microsoft.com/office/powerpoint/2010/main" val="14732514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116632"/>
            <a:ext cx="7632848" cy="1008112"/>
          </a:xfrm>
        </p:spPr>
        <p:txBody>
          <a:bodyPr>
            <a:noAutofit/>
          </a:bodyPr>
          <a:lstStyle/>
          <a:p>
            <a:pPr algn="ctr"/>
            <a:r>
              <a:rPr lang="ru-RU" sz="3200" dirty="0"/>
              <a:t>Уточнение требований к результатам освоения ООП СОО</a:t>
            </a:r>
          </a:p>
        </p:txBody>
      </p:sp>
      <p:graphicFrame>
        <p:nvGraphicFramePr>
          <p:cNvPr id="4" name="Объект 3"/>
          <p:cNvGraphicFramePr>
            <a:graphicFrameLocks noGrp="1"/>
          </p:cNvGraphicFramePr>
          <p:nvPr>
            <p:ph idx="1"/>
            <p:extLst>
              <p:ext uri="{D42A27DB-BD31-4B8C-83A1-F6EECF244321}">
                <p14:modId xmlns:p14="http://schemas.microsoft.com/office/powerpoint/2010/main" val="3057530142"/>
              </p:ext>
            </p:extLst>
          </p:nvPr>
        </p:nvGraphicFramePr>
        <p:xfrm>
          <a:off x="179397" y="1268760"/>
          <a:ext cx="8569325" cy="54733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647943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116633"/>
            <a:ext cx="7416824" cy="1080120"/>
          </a:xfrm>
        </p:spPr>
        <p:txBody>
          <a:bodyPr>
            <a:normAutofit/>
          </a:bodyPr>
          <a:lstStyle/>
          <a:p>
            <a:pPr algn="just"/>
            <a:r>
              <a:rPr lang="ru-RU" sz="3200" dirty="0"/>
              <a:t>Общий объем аудиторной работы обучающихся</a:t>
            </a:r>
          </a:p>
        </p:txBody>
      </p:sp>
      <p:sp>
        <p:nvSpPr>
          <p:cNvPr id="3" name="Объект 2"/>
          <p:cNvSpPr>
            <a:spLocks noGrp="1"/>
          </p:cNvSpPr>
          <p:nvPr>
            <p:ph idx="1"/>
          </p:nvPr>
        </p:nvSpPr>
        <p:spPr>
          <a:xfrm>
            <a:off x="179514" y="1268760"/>
            <a:ext cx="8784976" cy="5400600"/>
          </a:xfrm>
        </p:spPr>
        <p:txBody>
          <a:bodyPr>
            <a:normAutofit fontScale="92500"/>
          </a:bodyPr>
          <a:lstStyle/>
          <a:p>
            <a:pPr marL="0" indent="0" algn="just">
              <a:buNone/>
            </a:pPr>
            <a:r>
              <a:rPr lang="ru-RU" dirty="0"/>
              <a:t> </a:t>
            </a:r>
            <a:r>
              <a:rPr lang="ru-RU" dirty="0" smtClean="0"/>
              <a:t>1. </a:t>
            </a:r>
            <a:r>
              <a:rPr lang="ru-RU" sz="3600" dirty="0" smtClean="0">
                <a:solidFill>
                  <a:schemeClr val="tx1"/>
                </a:solidFill>
              </a:rPr>
              <a:t>приведен </a:t>
            </a:r>
            <a:r>
              <a:rPr lang="ru-RU" sz="3600" dirty="0">
                <a:solidFill>
                  <a:schemeClr val="tx1"/>
                </a:solidFill>
              </a:rPr>
              <a:t>в соответствие с максимальной аудиторной нагрузкой, обозначенной в требованиях к организации образовательной </a:t>
            </a:r>
            <a:r>
              <a:rPr lang="ru-RU" sz="3600" dirty="0" smtClean="0">
                <a:solidFill>
                  <a:schemeClr val="tx1"/>
                </a:solidFill>
              </a:rPr>
              <a:t>деятельности</a:t>
            </a:r>
            <a:r>
              <a:rPr lang="ru-RU" sz="3600" dirty="0">
                <a:solidFill>
                  <a:schemeClr val="tx1"/>
                </a:solidFill>
              </a:rPr>
              <a:t>, определенных СанПиН </a:t>
            </a:r>
            <a:r>
              <a:rPr lang="ru-RU" sz="3600" dirty="0" smtClean="0">
                <a:solidFill>
                  <a:schemeClr val="tx1"/>
                </a:solidFill>
              </a:rPr>
              <a:t>1.2.3685-21</a:t>
            </a:r>
          </a:p>
          <a:p>
            <a:pPr marL="0" indent="0" algn="just">
              <a:buNone/>
            </a:pPr>
            <a:r>
              <a:rPr lang="ru-RU" sz="3600" dirty="0">
                <a:solidFill>
                  <a:schemeClr val="tx1"/>
                </a:solidFill>
              </a:rPr>
              <a:t>2. Максимально допустимая аудиторная нагрузка обучающихся за два учебных года среднего общего образования не может быть более </a:t>
            </a:r>
            <a:r>
              <a:rPr lang="ru-RU" sz="3600" b="1" dirty="0">
                <a:solidFill>
                  <a:srgbClr val="FF0000"/>
                </a:solidFill>
                <a:effectLst>
                  <a:outerShdw blurRad="38100" dist="38100" dir="2700000" algn="tl">
                    <a:srgbClr val="000000">
                      <a:alpha val="43137"/>
                    </a:srgbClr>
                  </a:outerShdw>
                </a:effectLst>
              </a:rPr>
              <a:t>2516 </a:t>
            </a:r>
            <a:r>
              <a:rPr lang="ru-RU" sz="3600" dirty="0" smtClean="0">
                <a:solidFill>
                  <a:schemeClr val="tx1"/>
                </a:solidFill>
              </a:rPr>
              <a:t>академических </a:t>
            </a:r>
            <a:r>
              <a:rPr lang="ru-RU" sz="3600" dirty="0">
                <a:solidFill>
                  <a:schemeClr val="tx1"/>
                </a:solidFill>
              </a:rPr>
              <a:t>часов (на 74 часа </a:t>
            </a:r>
            <a:r>
              <a:rPr lang="ru-RU" sz="3600" dirty="0" smtClean="0">
                <a:solidFill>
                  <a:schemeClr val="tx1"/>
                </a:solidFill>
              </a:rPr>
              <a:t>меньше)</a:t>
            </a:r>
            <a:endParaRPr lang="ru-RU" sz="3600" dirty="0">
              <a:solidFill>
                <a:schemeClr val="tx1"/>
              </a:solidFill>
            </a:endParaRPr>
          </a:p>
        </p:txBody>
      </p:sp>
    </p:spTree>
    <p:extLst>
      <p:ext uri="{BB962C8B-B14F-4D97-AF65-F5344CB8AC3E}">
        <p14:creationId xmlns:p14="http://schemas.microsoft.com/office/powerpoint/2010/main" val="37365438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260648"/>
            <a:ext cx="8335838" cy="1296145"/>
          </a:xfrm>
        </p:spPr>
        <p:txBody>
          <a:bodyPr>
            <a:noAutofit/>
          </a:bodyPr>
          <a:lstStyle/>
          <a:p>
            <a:pPr algn="ctr"/>
            <a:r>
              <a:rPr lang="ru-RU" sz="3200" dirty="0"/>
              <a:t>ФЕДЕРАЛЬНЫЙ УЧЕБНЫЙ ПЛАН</a:t>
            </a:r>
            <a:br>
              <a:rPr lang="ru-RU" sz="3200" dirty="0"/>
            </a:br>
            <a:r>
              <a:rPr lang="ru-RU" sz="3200" dirty="0"/>
              <a:t>(</a:t>
            </a:r>
            <a:r>
              <a:rPr lang="ru-RU" sz="3200" dirty="0" smtClean="0"/>
              <a:t>19 вариантов</a:t>
            </a:r>
            <a:r>
              <a:rPr lang="ru-RU" sz="3200" dirty="0"/>
              <a:t>)</a:t>
            </a:r>
          </a:p>
        </p:txBody>
      </p:sp>
      <p:sp>
        <p:nvSpPr>
          <p:cNvPr id="3" name="Объект 2"/>
          <p:cNvSpPr>
            <a:spLocks noGrp="1"/>
          </p:cNvSpPr>
          <p:nvPr>
            <p:ph idx="1"/>
          </p:nvPr>
        </p:nvSpPr>
        <p:spPr>
          <a:xfrm>
            <a:off x="251521" y="1556792"/>
            <a:ext cx="8712968" cy="5184576"/>
          </a:xfrm>
        </p:spPr>
        <p:txBody>
          <a:bodyPr>
            <a:normAutofit fontScale="25000" lnSpcReduction="20000"/>
          </a:bodyPr>
          <a:lstStyle/>
          <a:p>
            <a:pPr marL="0" indent="0">
              <a:buNone/>
            </a:pPr>
            <a:r>
              <a:rPr lang="ru-RU" dirty="0" smtClean="0"/>
              <a:t>►</a:t>
            </a:r>
            <a:r>
              <a:rPr lang="ru-RU" sz="9600" dirty="0" smtClean="0"/>
              <a:t>социально </a:t>
            </a:r>
            <a:r>
              <a:rPr lang="ru-RU" sz="9600" dirty="0"/>
              <a:t>экономический профиль (</a:t>
            </a:r>
            <a:r>
              <a:rPr lang="ru-RU" sz="9600" dirty="0" smtClean="0"/>
              <a:t>математика (У)  </a:t>
            </a:r>
            <a:r>
              <a:rPr lang="ru-RU" sz="9600" dirty="0"/>
              <a:t>и </a:t>
            </a:r>
            <a:r>
              <a:rPr lang="ru-RU" sz="9600" dirty="0" smtClean="0"/>
              <a:t>обществознание (У) );</a:t>
            </a:r>
            <a:endParaRPr lang="ru-RU" sz="9600" dirty="0"/>
          </a:p>
          <a:p>
            <a:pPr marL="0" indent="0" algn="just">
              <a:buNone/>
            </a:pPr>
            <a:r>
              <a:rPr lang="ru-RU" sz="9600" dirty="0" smtClean="0"/>
              <a:t>►социально </a:t>
            </a:r>
            <a:r>
              <a:rPr lang="ru-RU" sz="9600" dirty="0"/>
              <a:t>экономический профиль </a:t>
            </a:r>
            <a:r>
              <a:rPr lang="ru-RU" sz="9600" dirty="0" smtClean="0"/>
              <a:t>(география (У), обществознание (У);</a:t>
            </a:r>
          </a:p>
          <a:p>
            <a:pPr algn="just">
              <a:buFont typeface="Arial" panose="020B0604020202020204" pitchFamily="34" charset="0"/>
              <a:buChar char="•"/>
            </a:pPr>
            <a:r>
              <a:rPr lang="ru-RU" sz="9600" dirty="0"/>
              <a:t>социально экономический профиль </a:t>
            </a:r>
            <a:r>
              <a:rPr lang="ru-RU" sz="9600" dirty="0" smtClean="0"/>
              <a:t>(математика </a:t>
            </a:r>
            <a:r>
              <a:rPr lang="ru-RU" sz="9600" dirty="0"/>
              <a:t>(У), обществознание (У</a:t>
            </a:r>
            <a:r>
              <a:rPr lang="ru-RU" sz="9600" dirty="0" smtClean="0"/>
              <a:t>), география (У));</a:t>
            </a:r>
            <a:endParaRPr lang="ru-RU" sz="9600" dirty="0"/>
          </a:p>
          <a:p>
            <a:pPr marL="0" indent="0">
              <a:buNone/>
            </a:pPr>
            <a:r>
              <a:rPr lang="ru-RU" sz="9600" dirty="0" smtClean="0"/>
              <a:t>► универсальный </a:t>
            </a:r>
            <a:r>
              <a:rPr lang="ru-RU" sz="9600" dirty="0"/>
              <a:t>профиль 2 учебных </a:t>
            </a:r>
            <a:r>
              <a:rPr lang="ru-RU" sz="9600" dirty="0" smtClean="0"/>
              <a:t>предмета (У) определяет ОО;</a:t>
            </a:r>
            <a:endParaRPr lang="ru-RU" sz="9600" dirty="0"/>
          </a:p>
          <a:p>
            <a:pPr marL="0" indent="0">
              <a:buNone/>
            </a:pPr>
            <a:r>
              <a:rPr lang="ru-RU" sz="9600" dirty="0" smtClean="0"/>
              <a:t>►технологический </a:t>
            </a:r>
            <a:r>
              <a:rPr lang="ru-RU" sz="9600" dirty="0"/>
              <a:t>профиль с изучением </a:t>
            </a:r>
            <a:r>
              <a:rPr lang="ru-RU" sz="9600" dirty="0" smtClean="0"/>
              <a:t>родного языка/родной литературы (</a:t>
            </a:r>
            <a:r>
              <a:rPr lang="ru-RU" sz="9600" dirty="0"/>
              <a:t>математика </a:t>
            </a:r>
            <a:r>
              <a:rPr lang="ru-RU" sz="9600" dirty="0" smtClean="0"/>
              <a:t>(У) </a:t>
            </a:r>
            <a:r>
              <a:rPr lang="ru-RU" sz="9600" dirty="0"/>
              <a:t>и физика </a:t>
            </a:r>
            <a:r>
              <a:rPr lang="ru-RU" sz="9600" dirty="0" smtClean="0"/>
              <a:t>(У);</a:t>
            </a:r>
            <a:endParaRPr lang="ru-RU" sz="9600" dirty="0"/>
          </a:p>
          <a:p>
            <a:pPr marL="0" indent="0">
              <a:buNone/>
            </a:pPr>
            <a:r>
              <a:rPr lang="ru-RU" sz="9600" dirty="0"/>
              <a:t>► (технологический профиль с изучением родного </a:t>
            </a:r>
            <a:r>
              <a:rPr lang="ru-RU" sz="9600" dirty="0" smtClean="0"/>
              <a:t>языка/родной литературы(математика (У) </a:t>
            </a:r>
            <a:r>
              <a:rPr lang="ru-RU" sz="9600" dirty="0"/>
              <a:t>и информатика </a:t>
            </a:r>
            <a:r>
              <a:rPr lang="ru-RU" sz="9600" dirty="0" smtClean="0"/>
              <a:t>(У);</a:t>
            </a:r>
            <a:endParaRPr lang="ru-RU" sz="9600" dirty="0"/>
          </a:p>
          <a:p>
            <a:pPr marL="0" indent="0">
              <a:buNone/>
            </a:pPr>
            <a:r>
              <a:rPr lang="ru-RU" sz="9600" dirty="0" smtClean="0"/>
              <a:t>► естественно - </a:t>
            </a:r>
            <a:r>
              <a:rPr lang="ru-RU" sz="9600" dirty="0"/>
              <a:t>научный профиль с изучением родного языка/родной литературы (</a:t>
            </a:r>
            <a:r>
              <a:rPr lang="ru-RU" sz="9600" dirty="0" smtClean="0"/>
              <a:t>химия (У)  </a:t>
            </a:r>
            <a:r>
              <a:rPr lang="ru-RU" sz="9600" dirty="0"/>
              <a:t>и биология </a:t>
            </a:r>
            <a:r>
              <a:rPr lang="ru-RU" sz="9600" dirty="0" smtClean="0"/>
              <a:t>(У));</a:t>
            </a:r>
            <a:endParaRPr lang="ru-RU" sz="9600" dirty="0"/>
          </a:p>
          <a:p>
            <a:pPr marL="0" indent="0">
              <a:buNone/>
            </a:pPr>
            <a:endParaRPr lang="ru-RU" sz="9600" dirty="0"/>
          </a:p>
        </p:txBody>
      </p:sp>
    </p:spTree>
    <p:extLst>
      <p:ext uri="{BB962C8B-B14F-4D97-AF65-F5344CB8AC3E}">
        <p14:creationId xmlns:p14="http://schemas.microsoft.com/office/powerpoint/2010/main" val="31652497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260648"/>
            <a:ext cx="8335838" cy="1296145"/>
          </a:xfrm>
        </p:spPr>
        <p:txBody>
          <a:bodyPr>
            <a:noAutofit/>
          </a:bodyPr>
          <a:lstStyle/>
          <a:p>
            <a:pPr algn="ctr"/>
            <a:r>
              <a:rPr lang="ru-RU" sz="3200" dirty="0"/>
              <a:t>ФЕДЕРАЛЬНЫЙ УЧЕБНЫЙ ПЛАН</a:t>
            </a:r>
            <a:br>
              <a:rPr lang="ru-RU" sz="3200" dirty="0"/>
            </a:br>
            <a:r>
              <a:rPr lang="ru-RU" sz="3200" dirty="0"/>
              <a:t>(</a:t>
            </a:r>
            <a:r>
              <a:rPr lang="ru-RU" sz="3200" dirty="0" smtClean="0"/>
              <a:t>19 вариантов</a:t>
            </a:r>
            <a:r>
              <a:rPr lang="ru-RU" sz="3200" dirty="0"/>
              <a:t>)</a:t>
            </a:r>
          </a:p>
        </p:txBody>
      </p:sp>
      <p:sp>
        <p:nvSpPr>
          <p:cNvPr id="3" name="Объект 2"/>
          <p:cNvSpPr>
            <a:spLocks noGrp="1"/>
          </p:cNvSpPr>
          <p:nvPr>
            <p:ph idx="1"/>
          </p:nvPr>
        </p:nvSpPr>
        <p:spPr>
          <a:xfrm>
            <a:off x="251521" y="1556792"/>
            <a:ext cx="8712968" cy="5184576"/>
          </a:xfrm>
        </p:spPr>
        <p:txBody>
          <a:bodyPr>
            <a:normAutofit/>
          </a:bodyPr>
          <a:lstStyle/>
          <a:p>
            <a:pPr marL="0" indent="0">
              <a:buNone/>
            </a:pPr>
            <a:r>
              <a:rPr lang="ru-RU" dirty="0"/>
              <a:t>►гуманитарный профиль с изучением родного языка/родной </a:t>
            </a:r>
            <a:r>
              <a:rPr lang="ru-RU" dirty="0" smtClean="0"/>
              <a:t>литературы (</a:t>
            </a:r>
            <a:r>
              <a:rPr lang="ru-RU" dirty="0"/>
              <a:t>обществознание </a:t>
            </a:r>
            <a:r>
              <a:rPr lang="ru-RU" dirty="0" smtClean="0"/>
              <a:t>(У) </a:t>
            </a:r>
            <a:r>
              <a:rPr lang="ru-RU" dirty="0"/>
              <a:t>и литература </a:t>
            </a:r>
            <a:r>
              <a:rPr lang="ru-RU" dirty="0" smtClean="0"/>
              <a:t>(У));</a:t>
            </a:r>
            <a:endParaRPr lang="ru-RU" dirty="0"/>
          </a:p>
          <a:p>
            <a:pPr marL="0" indent="0">
              <a:buNone/>
            </a:pPr>
            <a:r>
              <a:rPr lang="ru-RU" dirty="0" smtClean="0"/>
              <a:t>►универсальный </a:t>
            </a:r>
            <a:r>
              <a:rPr lang="ru-RU" dirty="0"/>
              <a:t>профиль с изучением родного языка/родной литературы </a:t>
            </a:r>
            <a:r>
              <a:rPr lang="ru-RU" dirty="0" smtClean="0"/>
              <a:t>(2 учебных предмета (У) </a:t>
            </a:r>
            <a:r>
              <a:rPr lang="ru-RU" dirty="0"/>
              <a:t>определяет ОО</a:t>
            </a:r>
            <a:r>
              <a:rPr lang="ru-RU" dirty="0" smtClean="0"/>
              <a:t>);</a:t>
            </a:r>
          </a:p>
          <a:p>
            <a:pPr marL="0" indent="0">
              <a:buNone/>
            </a:pPr>
            <a:r>
              <a:rPr lang="ru-RU" sz="3100" dirty="0"/>
              <a:t>гуманитарный профиль (иностранный язык </a:t>
            </a:r>
            <a:r>
              <a:rPr lang="ru-RU" sz="3100" dirty="0" smtClean="0"/>
              <a:t>(У) </a:t>
            </a:r>
            <a:r>
              <a:rPr lang="ru-RU" sz="3100" dirty="0"/>
              <a:t>и литература </a:t>
            </a:r>
            <a:r>
              <a:rPr lang="ru-RU" sz="3100" dirty="0" smtClean="0"/>
              <a:t>(У);</a:t>
            </a:r>
          </a:p>
          <a:p>
            <a:pPr marL="0" indent="0">
              <a:buNone/>
            </a:pPr>
            <a:r>
              <a:rPr lang="ru-RU" sz="3100" dirty="0" smtClean="0"/>
              <a:t>►гуманитарный </a:t>
            </a:r>
            <a:r>
              <a:rPr lang="ru-RU" sz="3100" dirty="0"/>
              <a:t>профиль (история </a:t>
            </a:r>
            <a:r>
              <a:rPr lang="ru-RU" sz="3100" dirty="0" smtClean="0"/>
              <a:t>(У) </a:t>
            </a:r>
            <a:r>
              <a:rPr lang="ru-RU" sz="3100" dirty="0"/>
              <a:t>и литература </a:t>
            </a:r>
            <a:r>
              <a:rPr lang="ru-RU" sz="3100" dirty="0" smtClean="0"/>
              <a:t>(</a:t>
            </a:r>
            <a:endParaRPr lang="ru-RU" sz="3100" dirty="0"/>
          </a:p>
        </p:txBody>
      </p:sp>
    </p:spTree>
    <p:extLst>
      <p:ext uri="{BB962C8B-B14F-4D97-AF65-F5344CB8AC3E}">
        <p14:creationId xmlns:p14="http://schemas.microsoft.com/office/powerpoint/2010/main" val="23004055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3" y="188641"/>
            <a:ext cx="7488832" cy="1152128"/>
          </a:xfrm>
        </p:spPr>
        <p:txBody>
          <a:bodyPr/>
          <a:lstStyle/>
          <a:p>
            <a:pPr algn="ctr"/>
            <a:r>
              <a:rPr lang="ru-RU" dirty="0" smtClean="0"/>
              <a:t>Учебный план</a:t>
            </a:r>
            <a:endParaRPr lang="ru-RU" dirty="0"/>
          </a:p>
        </p:txBody>
      </p:sp>
      <p:sp>
        <p:nvSpPr>
          <p:cNvPr id="3" name="Объект 2"/>
          <p:cNvSpPr>
            <a:spLocks noGrp="1"/>
          </p:cNvSpPr>
          <p:nvPr>
            <p:ph idx="1"/>
          </p:nvPr>
        </p:nvSpPr>
        <p:spPr>
          <a:xfrm>
            <a:off x="179512" y="1484784"/>
            <a:ext cx="8712968" cy="5184576"/>
          </a:xfrm>
        </p:spPr>
        <p:txBody>
          <a:bodyPr>
            <a:normAutofit/>
          </a:bodyPr>
          <a:lstStyle/>
          <a:p>
            <a:pPr marL="514350" indent="-514350" algn="just">
              <a:buAutoNum type="arabicPeriod"/>
            </a:pPr>
            <a:r>
              <a:rPr lang="ru-RU" sz="3200" dirty="0" smtClean="0">
                <a:solidFill>
                  <a:schemeClr val="tx1"/>
                </a:solidFill>
              </a:rPr>
              <a:t>должен </a:t>
            </a:r>
            <a:r>
              <a:rPr lang="ru-RU" sz="3200" dirty="0">
                <a:solidFill>
                  <a:schemeClr val="tx1"/>
                </a:solidFill>
              </a:rPr>
              <a:t>содержать не менее </a:t>
            </a:r>
            <a:r>
              <a:rPr lang="ru-RU" sz="3200" b="1" dirty="0">
                <a:solidFill>
                  <a:srgbClr val="FF0000"/>
                </a:solidFill>
                <a:effectLst>
                  <a:outerShdw blurRad="38100" dist="38100" dir="2700000" algn="tl">
                    <a:srgbClr val="000000">
                      <a:alpha val="43137"/>
                    </a:srgbClr>
                  </a:outerShdw>
                </a:effectLst>
              </a:rPr>
              <a:t>13</a:t>
            </a:r>
            <a:r>
              <a:rPr lang="ru-RU" sz="3200" dirty="0">
                <a:solidFill>
                  <a:srgbClr val="FF0000"/>
                </a:solidFill>
              </a:rPr>
              <a:t> </a:t>
            </a:r>
            <a:r>
              <a:rPr lang="ru-RU" sz="3200" dirty="0">
                <a:solidFill>
                  <a:schemeClr val="tx1"/>
                </a:solidFill>
              </a:rPr>
              <a:t>учебных предметов (русский язык, литература, иностранный язык, математика, информатика, история, география, обществознание, физика, химия, биология, физическая культура и основы </a:t>
            </a:r>
            <a:r>
              <a:rPr lang="ru-RU" sz="3200" dirty="0" smtClean="0">
                <a:solidFill>
                  <a:schemeClr val="tx1"/>
                </a:solidFill>
              </a:rPr>
              <a:t>безопасности </a:t>
            </a:r>
            <a:r>
              <a:rPr lang="ru-RU" sz="3200" dirty="0">
                <a:solidFill>
                  <a:schemeClr val="tx1"/>
                </a:solidFill>
              </a:rPr>
              <a:t>жизнедеятельности</a:t>
            </a:r>
            <a:r>
              <a:rPr lang="ru-RU" sz="3200" dirty="0" smtClean="0">
                <a:solidFill>
                  <a:schemeClr val="tx1"/>
                </a:solidFill>
              </a:rPr>
              <a:t>);</a:t>
            </a:r>
          </a:p>
          <a:p>
            <a:pPr marL="514350" indent="-514350" algn="just">
              <a:buAutoNum type="arabicPeriod"/>
            </a:pPr>
            <a:r>
              <a:rPr lang="ru-RU" sz="3200" dirty="0">
                <a:solidFill>
                  <a:schemeClr val="tx1"/>
                </a:solidFill>
              </a:rPr>
              <a:t>предусматривать изучение не менее </a:t>
            </a:r>
            <a:r>
              <a:rPr lang="ru-RU" sz="3200" dirty="0">
                <a:solidFill>
                  <a:srgbClr val="FF0000"/>
                </a:solidFill>
              </a:rPr>
              <a:t>2</a:t>
            </a:r>
            <a:r>
              <a:rPr lang="ru-RU" sz="3200" dirty="0">
                <a:solidFill>
                  <a:schemeClr val="tx1"/>
                </a:solidFill>
              </a:rPr>
              <a:t> учебных предметов на </a:t>
            </a:r>
            <a:r>
              <a:rPr lang="ru-RU" sz="3200" dirty="0">
                <a:solidFill>
                  <a:srgbClr val="FF0000"/>
                </a:solidFill>
              </a:rPr>
              <a:t>углубленном</a:t>
            </a:r>
            <a:r>
              <a:rPr lang="ru-RU" sz="3200" dirty="0">
                <a:solidFill>
                  <a:schemeClr val="tx1"/>
                </a:solidFill>
              </a:rPr>
              <a:t> уровне в соответствии с выбранным профилем </a:t>
            </a:r>
            <a:r>
              <a:rPr lang="ru-RU" sz="3200" dirty="0" smtClean="0">
                <a:solidFill>
                  <a:schemeClr val="tx1"/>
                </a:solidFill>
              </a:rPr>
              <a:t>обучения;</a:t>
            </a:r>
          </a:p>
          <a:p>
            <a:pPr marL="514350" indent="-514350" algn="just">
              <a:buAutoNum type="arabicPeriod"/>
            </a:pPr>
            <a:endParaRPr lang="ru-RU" sz="3200" dirty="0">
              <a:solidFill>
                <a:schemeClr val="tx1"/>
              </a:solidFill>
            </a:endParaRPr>
          </a:p>
        </p:txBody>
      </p:sp>
    </p:spTree>
    <p:extLst>
      <p:ext uri="{BB962C8B-B14F-4D97-AF65-F5344CB8AC3E}">
        <p14:creationId xmlns:p14="http://schemas.microsoft.com/office/powerpoint/2010/main" val="18045470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3" y="188641"/>
            <a:ext cx="7488832" cy="1152128"/>
          </a:xfrm>
        </p:spPr>
        <p:txBody>
          <a:bodyPr/>
          <a:lstStyle/>
          <a:p>
            <a:pPr algn="ctr"/>
            <a:r>
              <a:rPr lang="ru-RU" dirty="0" smtClean="0"/>
              <a:t>Учебный план</a:t>
            </a:r>
            <a:endParaRPr lang="ru-RU" dirty="0"/>
          </a:p>
        </p:txBody>
      </p:sp>
      <p:sp>
        <p:nvSpPr>
          <p:cNvPr id="3" name="Объект 2"/>
          <p:cNvSpPr>
            <a:spLocks noGrp="1"/>
          </p:cNvSpPr>
          <p:nvPr>
            <p:ph idx="1"/>
          </p:nvPr>
        </p:nvSpPr>
        <p:spPr>
          <a:xfrm>
            <a:off x="179512" y="1052736"/>
            <a:ext cx="8712968" cy="5616624"/>
          </a:xfrm>
        </p:spPr>
        <p:txBody>
          <a:bodyPr>
            <a:normAutofit lnSpcReduction="10000"/>
          </a:bodyPr>
          <a:lstStyle/>
          <a:p>
            <a:pPr marL="0" indent="0" algn="just">
              <a:buNone/>
            </a:pPr>
            <a:r>
              <a:rPr lang="ru-RU" sz="3200" dirty="0">
                <a:solidFill>
                  <a:schemeClr val="tx1"/>
                </a:solidFill>
              </a:rPr>
              <a:t>3. включение </a:t>
            </a:r>
            <a:r>
              <a:rPr lang="ru-RU" sz="3200" dirty="0" smtClean="0">
                <a:solidFill>
                  <a:schemeClr val="tx1"/>
                </a:solidFill>
              </a:rPr>
              <a:t>на </a:t>
            </a:r>
            <a:r>
              <a:rPr lang="ru-RU" sz="3200" dirty="0">
                <a:solidFill>
                  <a:schemeClr val="tx1"/>
                </a:solidFill>
              </a:rPr>
              <a:t>углубленном </a:t>
            </a:r>
            <a:r>
              <a:rPr lang="ru-RU" sz="3200" dirty="0" smtClean="0">
                <a:solidFill>
                  <a:schemeClr val="tx1"/>
                </a:solidFill>
              </a:rPr>
              <a:t>уровне </a:t>
            </a:r>
            <a:r>
              <a:rPr lang="ru-RU" sz="3200" dirty="0" smtClean="0">
                <a:solidFill>
                  <a:srgbClr val="FF0000"/>
                </a:solidFill>
                <a:effectLst>
                  <a:outerShdw blurRad="38100" dist="38100" dir="2700000" algn="tl">
                    <a:srgbClr val="000000">
                      <a:alpha val="43137"/>
                    </a:srgbClr>
                  </a:outerShdw>
                </a:effectLst>
              </a:rPr>
              <a:t>обществознания.</a:t>
            </a:r>
          </a:p>
          <a:p>
            <a:pPr marL="0" indent="0" algn="just">
              <a:buNone/>
            </a:pPr>
            <a:r>
              <a:rPr lang="ru-RU" sz="3200" dirty="0" smtClean="0">
                <a:solidFill>
                  <a:srgbClr val="FF0000"/>
                </a:solidFill>
                <a:effectLst>
                  <a:outerShdw blurRad="38100" dist="38100" dir="2700000" algn="tl">
                    <a:srgbClr val="000000">
                      <a:alpha val="43137"/>
                    </a:srgbClr>
                  </a:outerShdw>
                </a:effectLst>
              </a:rPr>
              <a:t>4. </a:t>
            </a:r>
            <a:r>
              <a:rPr lang="ru-RU" sz="3200" dirty="0" smtClean="0">
                <a:solidFill>
                  <a:schemeClr val="tx1"/>
                </a:solidFill>
              </a:rPr>
              <a:t>содержание </a:t>
            </a:r>
            <a:r>
              <a:rPr lang="ru-RU" sz="3200" dirty="0">
                <a:solidFill>
                  <a:schemeClr val="tx1"/>
                </a:solidFill>
              </a:rPr>
              <a:t>таких предметов, как </a:t>
            </a:r>
            <a:r>
              <a:rPr lang="ru-RU" sz="3200" dirty="0">
                <a:solidFill>
                  <a:srgbClr val="FF0000"/>
                </a:solidFill>
              </a:rPr>
              <a:t>"Право" и "Экономика"</a:t>
            </a:r>
            <a:r>
              <a:rPr lang="ru-RU" sz="3200" dirty="0">
                <a:solidFill>
                  <a:schemeClr val="tx1"/>
                </a:solidFill>
              </a:rPr>
              <a:t>, интегрировано в предмет "Обществознание" базового и углубленного уровня</a:t>
            </a:r>
            <a:r>
              <a:rPr lang="ru-RU" sz="3200" dirty="0" smtClean="0">
                <a:solidFill>
                  <a:schemeClr val="tx1"/>
                </a:solidFill>
              </a:rPr>
              <a:t>.</a:t>
            </a:r>
          </a:p>
          <a:p>
            <a:pPr marL="0" indent="0" algn="just">
              <a:buNone/>
            </a:pPr>
            <a:r>
              <a:rPr lang="ru-RU" sz="3200" dirty="0">
                <a:solidFill>
                  <a:schemeClr val="tx1"/>
                </a:solidFill>
              </a:rPr>
              <a:t>5. Содержание учебного предмета </a:t>
            </a:r>
            <a:r>
              <a:rPr lang="ru-RU" sz="3200" dirty="0">
                <a:solidFill>
                  <a:srgbClr val="FF0000"/>
                </a:solidFill>
              </a:rPr>
              <a:t>"Астрономия" </a:t>
            </a:r>
            <a:r>
              <a:rPr lang="ru-RU" sz="3200" dirty="0">
                <a:solidFill>
                  <a:schemeClr val="tx1"/>
                </a:solidFill>
              </a:rPr>
              <a:t>вошло в </a:t>
            </a:r>
            <a:r>
              <a:rPr lang="ru-RU" sz="3200" dirty="0" smtClean="0">
                <a:solidFill>
                  <a:schemeClr val="tx1"/>
                </a:solidFill>
              </a:rPr>
              <a:t>«Физика»;</a:t>
            </a:r>
          </a:p>
          <a:p>
            <a:pPr marL="0" indent="0" algn="just">
              <a:buNone/>
            </a:pPr>
            <a:r>
              <a:rPr lang="ru-RU" sz="3200" dirty="0" smtClean="0">
                <a:solidFill>
                  <a:schemeClr val="tx1"/>
                </a:solidFill>
              </a:rPr>
              <a:t>6</a:t>
            </a:r>
            <a:r>
              <a:rPr lang="ru-RU" sz="3200" dirty="0">
                <a:solidFill>
                  <a:schemeClr val="tx1"/>
                </a:solidFill>
              </a:rPr>
              <a:t>. Содержание учебных предметов </a:t>
            </a:r>
            <a:r>
              <a:rPr lang="ru-RU" sz="3200" dirty="0">
                <a:solidFill>
                  <a:srgbClr val="FF0000"/>
                </a:solidFill>
              </a:rPr>
              <a:t>"Естествознание" и "Экология"</a:t>
            </a:r>
            <a:r>
              <a:rPr lang="ru-RU" sz="3200" dirty="0">
                <a:solidFill>
                  <a:schemeClr val="tx1"/>
                </a:solidFill>
              </a:rPr>
              <a:t> </a:t>
            </a:r>
            <a:r>
              <a:rPr lang="ru-RU" sz="3200" dirty="0" smtClean="0">
                <a:solidFill>
                  <a:schemeClr val="tx1"/>
                </a:solidFill>
              </a:rPr>
              <a:t>включено </a:t>
            </a:r>
            <a:r>
              <a:rPr lang="ru-RU" sz="3200" dirty="0">
                <a:solidFill>
                  <a:schemeClr val="tx1"/>
                </a:solidFill>
              </a:rPr>
              <a:t>в такие учебные предметы как "Биология", "Химия", </a:t>
            </a:r>
            <a:r>
              <a:rPr lang="ru-RU" sz="3200" dirty="0" smtClean="0">
                <a:solidFill>
                  <a:schemeClr val="tx1"/>
                </a:solidFill>
              </a:rPr>
              <a:t>«Физика».</a:t>
            </a:r>
            <a:endParaRPr lang="ru-RU" sz="3200" dirty="0">
              <a:solidFill>
                <a:schemeClr val="tx1"/>
              </a:solidFill>
            </a:endParaRPr>
          </a:p>
        </p:txBody>
      </p:sp>
    </p:spTree>
    <p:extLst>
      <p:ext uri="{BB962C8B-B14F-4D97-AF65-F5344CB8AC3E}">
        <p14:creationId xmlns:p14="http://schemas.microsoft.com/office/powerpoint/2010/main" val="27264904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3" y="188641"/>
            <a:ext cx="7488832" cy="1152128"/>
          </a:xfrm>
        </p:spPr>
        <p:txBody>
          <a:bodyPr/>
          <a:lstStyle/>
          <a:p>
            <a:pPr algn="ctr"/>
            <a:r>
              <a:rPr lang="ru-RU" dirty="0" smtClean="0"/>
              <a:t>Учебный план</a:t>
            </a:r>
            <a:endParaRPr lang="ru-RU" dirty="0"/>
          </a:p>
        </p:txBody>
      </p:sp>
      <p:sp>
        <p:nvSpPr>
          <p:cNvPr id="3" name="Объект 2"/>
          <p:cNvSpPr>
            <a:spLocks noGrp="1"/>
          </p:cNvSpPr>
          <p:nvPr>
            <p:ph idx="1"/>
          </p:nvPr>
        </p:nvSpPr>
        <p:spPr>
          <a:xfrm>
            <a:off x="179512" y="1628800"/>
            <a:ext cx="8712968" cy="5040560"/>
          </a:xfrm>
        </p:spPr>
        <p:txBody>
          <a:bodyPr>
            <a:normAutofit/>
          </a:bodyPr>
          <a:lstStyle/>
          <a:p>
            <a:pPr marL="0" indent="0" algn="just">
              <a:buNone/>
            </a:pPr>
            <a:r>
              <a:rPr lang="ru-RU" sz="3200" dirty="0">
                <a:solidFill>
                  <a:schemeClr val="tx1"/>
                </a:solidFill>
              </a:rPr>
              <a:t>7. </a:t>
            </a:r>
            <a:r>
              <a:rPr lang="ru-RU" sz="3600" dirty="0">
                <a:solidFill>
                  <a:schemeClr val="tx1"/>
                </a:solidFill>
              </a:rPr>
              <a:t>Содержание учебного предмета </a:t>
            </a:r>
            <a:r>
              <a:rPr lang="ru-RU" sz="3600" dirty="0">
                <a:solidFill>
                  <a:srgbClr val="FF0000"/>
                </a:solidFill>
              </a:rPr>
              <a:t>"Россия в мире" </a:t>
            </a:r>
            <a:r>
              <a:rPr lang="ru-RU" sz="3600" dirty="0">
                <a:solidFill>
                  <a:schemeClr val="tx1"/>
                </a:solidFill>
              </a:rPr>
              <a:t>вошло в учебные предметы "История" и "Обществознание".</a:t>
            </a:r>
          </a:p>
        </p:txBody>
      </p:sp>
    </p:spTree>
    <p:extLst>
      <p:ext uri="{BB962C8B-B14F-4D97-AF65-F5344CB8AC3E}">
        <p14:creationId xmlns:p14="http://schemas.microsoft.com/office/powerpoint/2010/main" val="33776209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365130"/>
            <a:ext cx="7632848" cy="1335681"/>
          </a:xfrm>
        </p:spPr>
        <p:txBody>
          <a:bodyPr>
            <a:noAutofit/>
          </a:bodyPr>
          <a:lstStyle/>
          <a:p>
            <a:r>
              <a:rPr lang="ru-RU" sz="3600" dirty="0"/>
              <a:t>Об управленческих механизмах введения обновленного ФГОС СОО</a:t>
            </a:r>
          </a:p>
        </p:txBody>
      </p:sp>
      <p:sp>
        <p:nvSpPr>
          <p:cNvPr id="3" name="Объект 2"/>
          <p:cNvSpPr>
            <a:spLocks noGrp="1"/>
          </p:cNvSpPr>
          <p:nvPr>
            <p:ph idx="1"/>
          </p:nvPr>
        </p:nvSpPr>
        <p:spPr>
          <a:xfrm>
            <a:off x="107504" y="1772816"/>
            <a:ext cx="8856984" cy="4896544"/>
          </a:xfrm>
        </p:spPr>
        <p:txBody>
          <a:bodyPr>
            <a:normAutofit fontScale="92500" lnSpcReduction="10000"/>
          </a:bodyPr>
          <a:lstStyle/>
          <a:p>
            <a:pPr marL="0" indent="0">
              <a:buNone/>
            </a:pPr>
            <a:r>
              <a:rPr lang="ru-RU" dirty="0" smtClean="0">
                <a:effectLst>
                  <a:outerShdw blurRad="38100" dist="38100" dir="2700000" algn="tl">
                    <a:srgbClr val="000000">
                      <a:alpha val="43137"/>
                    </a:srgbClr>
                  </a:outerShdw>
                </a:effectLst>
              </a:rPr>
              <a:t>организационно-управленческие мероприятия</a:t>
            </a:r>
            <a:r>
              <a:rPr lang="ru-RU" dirty="0" smtClean="0"/>
              <a:t>:</a:t>
            </a:r>
          </a:p>
          <a:p>
            <a:pPr marL="0" indent="0" algn="just">
              <a:buNone/>
            </a:pPr>
            <a:r>
              <a:rPr lang="ru-RU" dirty="0"/>
              <a:t>-</a:t>
            </a:r>
            <a:r>
              <a:rPr lang="ru-RU" sz="3200" dirty="0"/>
              <a:t>разработка </a:t>
            </a:r>
            <a:r>
              <a:rPr lang="ru-RU" sz="3200" dirty="0" smtClean="0"/>
              <a:t>и корректировка локальных </a:t>
            </a:r>
            <a:r>
              <a:rPr lang="ru-RU" sz="3200" dirty="0"/>
              <a:t>актов </a:t>
            </a:r>
            <a:r>
              <a:rPr lang="ru-RU" sz="3200" dirty="0" smtClean="0"/>
              <a:t>ОО;</a:t>
            </a:r>
          </a:p>
          <a:p>
            <a:pPr marL="0" indent="0" algn="just">
              <a:buNone/>
            </a:pPr>
            <a:r>
              <a:rPr lang="ru-RU" sz="3200" dirty="0"/>
              <a:t>-планирование и реализация мероприятий по обеспечению условий реализации обновленного ФГОС </a:t>
            </a:r>
            <a:r>
              <a:rPr lang="ru-RU" sz="3200" dirty="0" smtClean="0"/>
              <a:t>СОО;</a:t>
            </a:r>
          </a:p>
          <a:p>
            <a:pPr marL="0" indent="0" algn="just">
              <a:buNone/>
            </a:pPr>
            <a:r>
              <a:rPr lang="ru-RU" sz="3200" dirty="0"/>
              <a:t>-организация работы методических служб на региональном, муниципальном уровнях и уровне образовательной организации, региональных учебно-методических объединений и ассоциаций учителей-предметников.</a:t>
            </a:r>
          </a:p>
        </p:txBody>
      </p:sp>
    </p:spTree>
    <p:extLst>
      <p:ext uri="{BB962C8B-B14F-4D97-AF65-F5344CB8AC3E}">
        <p14:creationId xmlns:p14="http://schemas.microsoft.com/office/powerpoint/2010/main" val="15387257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365130"/>
            <a:ext cx="7632848" cy="1335681"/>
          </a:xfrm>
        </p:spPr>
        <p:txBody>
          <a:bodyPr>
            <a:noAutofit/>
          </a:bodyPr>
          <a:lstStyle/>
          <a:p>
            <a:r>
              <a:rPr lang="ru-RU" sz="3600" dirty="0"/>
              <a:t>Об управленческих механизмах введения обновленного ФГОС СОО</a:t>
            </a:r>
          </a:p>
        </p:txBody>
      </p:sp>
      <p:sp>
        <p:nvSpPr>
          <p:cNvPr id="3" name="Объект 2"/>
          <p:cNvSpPr>
            <a:spLocks noGrp="1"/>
          </p:cNvSpPr>
          <p:nvPr>
            <p:ph idx="1"/>
          </p:nvPr>
        </p:nvSpPr>
        <p:spPr>
          <a:xfrm>
            <a:off x="107504" y="1772816"/>
            <a:ext cx="8856984" cy="4896544"/>
          </a:xfrm>
        </p:spPr>
        <p:txBody>
          <a:bodyPr>
            <a:normAutofit/>
          </a:bodyPr>
          <a:lstStyle/>
          <a:p>
            <a:pPr marL="0" indent="0">
              <a:buNone/>
            </a:pPr>
            <a:r>
              <a:rPr lang="ru-RU" dirty="0">
                <a:effectLst>
                  <a:outerShdw blurRad="38100" dist="38100" dir="2700000" algn="tl">
                    <a:srgbClr val="000000">
                      <a:alpha val="43137"/>
                    </a:srgbClr>
                  </a:outerShdw>
                </a:effectLst>
              </a:rPr>
              <a:t>Организационно-методическая поддержка каждого </a:t>
            </a:r>
            <a:r>
              <a:rPr lang="ru-RU" dirty="0" smtClean="0">
                <a:effectLst>
                  <a:outerShdw blurRad="38100" dist="38100" dir="2700000" algn="tl">
                    <a:srgbClr val="000000">
                      <a:alpha val="43137"/>
                    </a:srgbClr>
                  </a:outerShdw>
                </a:effectLst>
              </a:rPr>
              <a:t>учителя</a:t>
            </a:r>
            <a:r>
              <a:rPr lang="ru-RU" dirty="0" smtClean="0"/>
              <a:t>:</a:t>
            </a:r>
          </a:p>
          <a:p>
            <a:pPr marL="0" indent="0" algn="just">
              <a:buNone/>
            </a:pPr>
            <a:r>
              <a:rPr lang="ru-RU" dirty="0"/>
              <a:t>-</a:t>
            </a:r>
            <a:r>
              <a:rPr lang="ru-RU" sz="3200" dirty="0"/>
              <a:t>проведение анализа уроков, организованных в соответствии с требованиями обновленного ФГОС СОО</a:t>
            </a:r>
            <a:r>
              <a:rPr lang="ru-RU" sz="3200" dirty="0" smtClean="0"/>
              <a:t>;</a:t>
            </a:r>
          </a:p>
          <a:p>
            <a:pPr marL="0" indent="0" algn="just">
              <a:buNone/>
            </a:pPr>
            <a:r>
              <a:rPr lang="ru-RU" sz="3200" dirty="0"/>
              <a:t>-</a:t>
            </a:r>
            <a:r>
              <a:rPr lang="ru-RU" sz="3200" dirty="0" smtClean="0"/>
              <a:t>организация </a:t>
            </a:r>
            <a:r>
              <a:rPr lang="ru-RU" sz="3200" dirty="0" err="1"/>
              <a:t>взаимопосещения</a:t>
            </a:r>
            <a:r>
              <a:rPr lang="ru-RU" sz="3200" dirty="0"/>
              <a:t> занятий </a:t>
            </a:r>
            <a:r>
              <a:rPr lang="ru-RU" sz="3200" dirty="0" smtClean="0"/>
              <a:t>учителями;</a:t>
            </a:r>
          </a:p>
          <a:p>
            <a:pPr marL="0" indent="0" algn="just">
              <a:buNone/>
            </a:pPr>
            <a:r>
              <a:rPr lang="ru-RU" sz="3200" dirty="0"/>
              <a:t>-рассмотрение на педагогических советах промежуточных результатов реализации обновленного ФГОС СОО;</a:t>
            </a:r>
          </a:p>
        </p:txBody>
      </p:sp>
    </p:spTree>
    <p:extLst>
      <p:ext uri="{BB962C8B-B14F-4D97-AF65-F5344CB8AC3E}">
        <p14:creationId xmlns:p14="http://schemas.microsoft.com/office/powerpoint/2010/main" val="21618557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7747" y="143436"/>
            <a:ext cx="7604312" cy="1165412"/>
          </a:xfrm>
        </p:spPr>
        <p:txBody>
          <a:bodyPr>
            <a:normAutofit fontScale="90000"/>
          </a:bodyPr>
          <a:lstStyle/>
          <a:p>
            <a:r>
              <a:rPr lang="ru-RU" sz="4000" dirty="0"/>
              <a:t>Изменения в нормативной базе</a:t>
            </a:r>
            <a:endParaRPr lang="ru-RU" dirty="0"/>
          </a:p>
        </p:txBody>
      </p:sp>
      <p:sp>
        <p:nvSpPr>
          <p:cNvPr id="3" name="Объект 2"/>
          <p:cNvSpPr>
            <a:spLocks noGrp="1"/>
          </p:cNvSpPr>
          <p:nvPr>
            <p:ph idx="1"/>
          </p:nvPr>
        </p:nvSpPr>
        <p:spPr>
          <a:xfrm>
            <a:off x="154640" y="1308847"/>
            <a:ext cx="8908678" cy="5262282"/>
          </a:xfrm>
        </p:spPr>
        <p:txBody>
          <a:bodyPr>
            <a:normAutofit fontScale="92500" lnSpcReduction="10000"/>
          </a:bodyPr>
          <a:lstStyle/>
          <a:p>
            <a:pPr marL="514350" indent="-514350" algn="just">
              <a:buAutoNum type="arabicPeriod"/>
            </a:pPr>
            <a:r>
              <a:rPr lang="ru-RU" dirty="0" smtClean="0"/>
              <a:t>Федеральный </a:t>
            </a:r>
            <a:r>
              <a:rPr lang="ru-RU" dirty="0"/>
              <a:t>закон от 24 сентября 2022 г. № 371-ФЗ «О внесении изменений в Федеральный закон «Об образовании в Российской Федерации» и статью 1 Федерального закона «Об обязательных требованиях в Российской </a:t>
            </a:r>
            <a:r>
              <a:rPr lang="ru-RU" dirty="0" smtClean="0"/>
              <a:t>Федерации»</a:t>
            </a:r>
          </a:p>
          <a:p>
            <a:pPr marL="0" indent="0">
              <a:buNone/>
            </a:pPr>
            <a:r>
              <a:rPr lang="ru-RU" b="1" u="sng"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Ч. 10 </a:t>
            </a:r>
            <a:r>
              <a:rPr lang="ru-RU" b="1" u="sng"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СТ</a:t>
            </a:r>
            <a:r>
              <a:rPr lang="ru-RU" b="1" u="sng"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u-RU" b="1" u="sng"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a:t>
            </a:r>
          </a:p>
          <a:p>
            <a:pPr marL="0" indent="0" algn="just">
              <a:buNone/>
            </a:pPr>
            <a:r>
              <a:rPr lang="ru-RU" b="1" dirty="0" smtClean="0">
                <a:solidFill>
                  <a:schemeClr val="tx1"/>
                </a:solidFill>
                <a:latin typeface="Times New Roman" panose="02020603050405020304" pitchFamily="18" charset="0"/>
                <a:cs typeface="Times New Roman" panose="02020603050405020304" pitchFamily="18" charset="0"/>
              </a:rPr>
              <a:t>10.1.  </a:t>
            </a:r>
            <a:r>
              <a:rPr lang="ru-RU" sz="3200" b="1" dirty="0">
                <a:solidFill>
                  <a:schemeClr val="tx1"/>
                </a:solidFill>
                <a:latin typeface="Times New Roman" panose="02020603050405020304" pitchFamily="18" charset="0"/>
                <a:cs typeface="Times New Roman" panose="02020603050405020304" pitchFamily="18" charset="0"/>
              </a:rPr>
              <a:t>Федеральная основная </a:t>
            </a:r>
            <a:r>
              <a:rPr lang="ru-RU" sz="3200" b="1" dirty="0" smtClean="0">
                <a:solidFill>
                  <a:schemeClr val="tx1"/>
                </a:solidFill>
                <a:latin typeface="Times New Roman" panose="02020603050405020304" pitchFamily="18" charset="0"/>
                <a:cs typeface="Times New Roman" panose="02020603050405020304" pitchFamily="18" charset="0"/>
              </a:rPr>
              <a:t>общеобразовательная программа </a:t>
            </a:r>
            <a:r>
              <a:rPr lang="ru-RU" sz="3200" b="1" dirty="0">
                <a:solidFill>
                  <a:schemeClr val="tx1"/>
                </a:solidFill>
                <a:latin typeface="Times New Roman" panose="02020603050405020304" pitchFamily="18" charset="0"/>
                <a:cs typeface="Times New Roman" panose="02020603050405020304" pitchFamily="18" charset="0"/>
              </a:rPr>
              <a:t>- </a:t>
            </a:r>
            <a:r>
              <a:rPr lang="ru-RU" sz="32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учебно-методическая документация</a:t>
            </a:r>
            <a:r>
              <a:rPr lang="ru-RU" sz="3200" b="1" dirty="0" smtClean="0">
                <a:solidFill>
                  <a:schemeClr val="tx1"/>
                </a:solidFill>
                <a:latin typeface="Times New Roman" panose="02020603050405020304" pitchFamily="18" charset="0"/>
                <a:cs typeface="Times New Roman" panose="02020603050405020304" pitchFamily="18" charset="0"/>
              </a:rPr>
              <a:t>, определяющая </a:t>
            </a:r>
            <a:r>
              <a:rPr lang="ru-RU" sz="3200" b="1" dirty="0">
                <a:solidFill>
                  <a:schemeClr val="tx1"/>
                </a:solidFill>
                <a:latin typeface="Times New Roman" panose="02020603050405020304" pitchFamily="18" charset="0"/>
                <a:cs typeface="Times New Roman" panose="02020603050405020304" pitchFamily="18" charset="0"/>
              </a:rPr>
              <a:t>единые для Российской </a:t>
            </a:r>
            <a:r>
              <a:rPr lang="ru-RU" sz="3200" b="1" dirty="0" smtClean="0">
                <a:solidFill>
                  <a:schemeClr val="tx1"/>
                </a:solidFill>
                <a:latin typeface="Times New Roman" panose="02020603050405020304" pitchFamily="18" charset="0"/>
                <a:cs typeface="Times New Roman" panose="02020603050405020304" pitchFamily="18" charset="0"/>
              </a:rPr>
              <a:t>Федерации </a:t>
            </a:r>
            <a:r>
              <a:rPr lang="ru-RU"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базовые </a:t>
            </a:r>
            <a:r>
              <a:rPr lang="ru-RU" sz="32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объем и содержание </a:t>
            </a:r>
            <a:r>
              <a:rPr lang="ru-RU" sz="3200" b="1" dirty="0" smtClean="0">
                <a:solidFill>
                  <a:schemeClr val="tx1"/>
                </a:solidFill>
                <a:latin typeface="Times New Roman" panose="02020603050405020304" pitchFamily="18" charset="0"/>
                <a:cs typeface="Times New Roman" panose="02020603050405020304" pitchFamily="18" charset="0"/>
              </a:rPr>
              <a:t>образования определенного </a:t>
            </a:r>
            <a:r>
              <a:rPr lang="ru-RU" sz="3200" b="1" dirty="0">
                <a:solidFill>
                  <a:schemeClr val="tx1"/>
                </a:solidFill>
                <a:latin typeface="Times New Roman" panose="02020603050405020304" pitchFamily="18" charset="0"/>
                <a:cs typeface="Times New Roman" panose="02020603050405020304" pitchFamily="18" charset="0"/>
              </a:rPr>
              <a:t>уровня и (или) </a:t>
            </a:r>
            <a:r>
              <a:rPr lang="ru-RU" sz="3200" b="1" dirty="0" smtClean="0">
                <a:solidFill>
                  <a:schemeClr val="tx1"/>
                </a:solidFill>
                <a:latin typeface="Times New Roman" panose="02020603050405020304" pitchFamily="18" charset="0"/>
                <a:cs typeface="Times New Roman" panose="02020603050405020304" pitchFamily="18" charset="0"/>
              </a:rPr>
              <a:t>определенной направленности</a:t>
            </a:r>
            <a:r>
              <a:rPr lang="ru-RU" sz="3200" b="1" dirty="0">
                <a:solidFill>
                  <a:schemeClr val="tx1"/>
                </a:solidFill>
                <a:latin typeface="Times New Roman" panose="02020603050405020304" pitchFamily="18" charset="0"/>
                <a:cs typeface="Times New Roman" panose="02020603050405020304" pitchFamily="18" charset="0"/>
              </a:rPr>
              <a:t>, </a:t>
            </a:r>
            <a:r>
              <a:rPr lang="ru-RU" sz="32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планируемые результаты</a:t>
            </a:r>
            <a:r>
              <a:rPr lang="ru-RU" sz="3200" b="1" dirty="0">
                <a:solidFill>
                  <a:schemeClr val="tx1"/>
                </a:solidFill>
                <a:latin typeface="Times New Roman" panose="02020603050405020304" pitchFamily="18" charset="0"/>
                <a:cs typeface="Times New Roman" panose="02020603050405020304" pitchFamily="18" charset="0"/>
              </a:rPr>
              <a:t> </a:t>
            </a:r>
            <a:r>
              <a:rPr lang="ru-RU" sz="3200" b="1" dirty="0" smtClean="0">
                <a:solidFill>
                  <a:schemeClr val="tx1"/>
                </a:solidFill>
                <a:latin typeface="Times New Roman" panose="02020603050405020304" pitchFamily="18" charset="0"/>
                <a:cs typeface="Times New Roman" panose="02020603050405020304" pitchFamily="18" charset="0"/>
              </a:rPr>
              <a:t>освоения образовательной </a:t>
            </a:r>
            <a:r>
              <a:rPr lang="ru-RU" sz="3200" b="1" dirty="0">
                <a:solidFill>
                  <a:schemeClr val="tx1"/>
                </a:solidFill>
                <a:latin typeface="Times New Roman" panose="02020603050405020304" pitchFamily="18" charset="0"/>
                <a:cs typeface="Times New Roman" panose="02020603050405020304" pitchFamily="18" charset="0"/>
              </a:rPr>
              <a:t>программы</a:t>
            </a:r>
          </a:p>
        </p:txBody>
      </p:sp>
    </p:spTree>
    <p:extLst>
      <p:ext uri="{BB962C8B-B14F-4D97-AF65-F5344CB8AC3E}">
        <p14:creationId xmlns:p14="http://schemas.microsoft.com/office/powerpoint/2010/main" val="9723020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365130"/>
            <a:ext cx="7632848" cy="1335681"/>
          </a:xfrm>
        </p:spPr>
        <p:txBody>
          <a:bodyPr>
            <a:noAutofit/>
          </a:bodyPr>
          <a:lstStyle/>
          <a:p>
            <a:r>
              <a:rPr lang="ru-RU" sz="3600" dirty="0"/>
              <a:t>Об управленческих механизмах введения обновленного ФГОС СОО</a:t>
            </a:r>
          </a:p>
        </p:txBody>
      </p:sp>
      <p:sp>
        <p:nvSpPr>
          <p:cNvPr id="3" name="Объект 2"/>
          <p:cNvSpPr>
            <a:spLocks noGrp="1"/>
          </p:cNvSpPr>
          <p:nvPr>
            <p:ph idx="1"/>
          </p:nvPr>
        </p:nvSpPr>
        <p:spPr>
          <a:xfrm>
            <a:off x="107504" y="1772816"/>
            <a:ext cx="8856984" cy="4896544"/>
          </a:xfrm>
        </p:spPr>
        <p:txBody>
          <a:bodyPr>
            <a:normAutofit/>
          </a:bodyPr>
          <a:lstStyle/>
          <a:p>
            <a:pPr marL="0" indent="0">
              <a:buNone/>
            </a:pPr>
            <a:r>
              <a:rPr lang="ru-RU" dirty="0">
                <a:effectLst>
                  <a:outerShdw blurRad="38100" dist="38100" dir="2700000" algn="tl">
                    <a:srgbClr val="000000">
                      <a:alpha val="43137"/>
                    </a:srgbClr>
                  </a:outerShdw>
                </a:effectLst>
              </a:rPr>
              <a:t>Организационно-методическая поддержка каждого </a:t>
            </a:r>
            <a:r>
              <a:rPr lang="ru-RU" dirty="0" smtClean="0">
                <a:effectLst>
                  <a:outerShdw blurRad="38100" dist="38100" dir="2700000" algn="tl">
                    <a:srgbClr val="000000">
                      <a:alpha val="43137"/>
                    </a:srgbClr>
                  </a:outerShdw>
                </a:effectLst>
              </a:rPr>
              <a:t>учителя</a:t>
            </a:r>
            <a:r>
              <a:rPr lang="ru-RU" dirty="0" smtClean="0"/>
              <a:t>:</a:t>
            </a:r>
          </a:p>
          <a:p>
            <a:pPr marL="0" indent="0" algn="just">
              <a:buNone/>
            </a:pPr>
            <a:r>
              <a:rPr lang="ru-RU" dirty="0"/>
              <a:t>-</a:t>
            </a:r>
            <a:r>
              <a:rPr lang="ru-RU" sz="3600" dirty="0"/>
              <a:t>формирование системы наставничества для профессионального роста молодых специалистов</a:t>
            </a:r>
            <a:r>
              <a:rPr lang="ru-RU" sz="3600" dirty="0" smtClean="0"/>
              <a:t>;</a:t>
            </a:r>
          </a:p>
          <a:p>
            <a:pPr marL="0" indent="0" algn="just">
              <a:buNone/>
            </a:pPr>
            <a:r>
              <a:rPr lang="ru-RU" sz="3600" dirty="0"/>
              <a:t>-обеспечить контроль качества организации учителем учебно-воспитательного процесса.</a:t>
            </a:r>
          </a:p>
        </p:txBody>
      </p:sp>
    </p:spTree>
    <p:extLst>
      <p:ext uri="{BB962C8B-B14F-4D97-AF65-F5344CB8AC3E}">
        <p14:creationId xmlns:p14="http://schemas.microsoft.com/office/powerpoint/2010/main" val="7989830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1" y="188643"/>
            <a:ext cx="7632848" cy="1584175"/>
          </a:xfrm>
        </p:spPr>
        <p:txBody>
          <a:bodyPr>
            <a:noAutofit/>
          </a:bodyPr>
          <a:lstStyle/>
          <a:p>
            <a:pPr algn="ctr"/>
            <a:r>
              <a:rPr lang="ru-RU" sz="3600" dirty="0"/>
              <a:t>План-график мероприятий </a:t>
            </a:r>
            <a:r>
              <a:rPr lang="ru-RU" sz="3600" dirty="0" smtClean="0"/>
              <a:t>по введению обновленного ФГОС СОО</a:t>
            </a:r>
            <a:endParaRPr lang="ru-RU" sz="3600"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1891720032"/>
              </p:ext>
            </p:extLst>
          </p:nvPr>
        </p:nvGraphicFramePr>
        <p:xfrm>
          <a:off x="107504" y="2060575"/>
          <a:ext cx="8856984" cy="3154680"/>
        </p:xfrm>
        <a:graphic>
          <a:graphicData uri="http://schemas.openxmlformats.org/drawingml/2006/table">
            <a:tbl>
              <a:tblPr firstRow="1" bandRow="1">
                <a:tableStyleId>{F5AB1C69-6EDB-4FF4-983F-18BD219EF322}</a:tableStyleId>
              </a:tblPr>
              <a:tblGrid>
                <a:gridCol w="1014733"/>
                <a:gridCol w="2542388"/>
                <a:gridCol w="1571218"/>
                <a:gridCol w="1784429"/>
                <a:gridCol w="1944216"/>
              </a:tblGrid>
              <a:tr h="370840">
                <a:tc>
                  <a:txBody>
                    <a:bodyPr/>
                    <a:lstStyle/>
                    <a:p>
                      <a:r>
                        <a:rPr lang="ru-RU" sz="3200" dirty="0" smtClean="0">
                          <a:solidFill>
                            <a:schemeClr val="tx1"/>
                          </a:solidFill>
                        </a:rPr>
                        <a:t>№п/п</a:t>
                      </a:r>
                      <a:endParaRPr lang="ru-RU" sz="3200" dirty="0">
                        <a:solidFill>
                          <a:schemeClr val="tx1"/>
                        </a:solidFill>
                      </a:endParaRPr>
                    </a:p>
                  </a:txBody>
                  <a:tcPr/>
                </a:tc>
                <a:tc>
                  <a:txBody>
                    <a:bodyPr/>
                    <a:lstStyle/>
                    <a:p>
                      <a:r>
                        <a:rPr lang="ru-RU" sz="3200" dirty="0" smtClean="0">
                          <a:solidFill>
                            <a:schemeClr val="tx1"/>
                          </a:solidFill>
                        </a:rPr>
                        <a:t>Наименование мероприятия</a:t>
                      </a:r>
                      <a:endParaRPr lang="ru-RU" sz="3200" dirty="0">
                        <a:solidFill>
                          <a:schemeClr val="tx1"/>
                        </a:solidFill>
                      </a:endParaRPr>
                    </a:p>
                  </a:txBody>
                  <a:tcPr/>
                </a:tc>
                <a:tc>
                  <a:txBody>
                    <a:bodyPr/>
                    <a:lstStyle/>
                    <a:p>
                      <a:pPr algn="ctr"/>
                      <a:r>
                        <a:rPr lang="ru-RU" sz="2800" dirty="0" smtClean="0">
                          <a:solidFill>
                            <a:schemeClr val="tx1"/>
                          </a:solidFill>
                        </a:rPr>
                        <a:t>Сроки</a:t>
                      </a:r>
                      <a:endParaRPr lang="ru-RU" sz="2800" dirty="0">
                        <a:solidFill>
                          <a:schemeClr val="tx1"/>
                        </a:solidFill>
                      </a:endParaRPr>
                    </a:p>
                  </a:txBody>
                  <a:tcPr/>
                </a:tc>
                <a:tc>
                  <a:txBody>
                    <a:bodyPr/>
                    <a:lstStyle/>
                    <a:p>
                      <a:r>
                        <a:rPr lang="ru-RU" sz="3200" dirty="0" smtClean="0">
                          <a:solidFill>
                            <a:schemeClr val="tx1"/>
                          </a:solidFill>
                        </a:rPr>
                        <a:t>Ответственный</a:t>
                      </a:r>
                      <a:endParaRPr lang="ru-RU" sz="3200" dirty="0">
                        <a:solidFill>
                          <a:schemeClr val="tx1"/>
                        </a:solidFill>
                      </a:endParaRPr>
                    </a:p>
                  </a:txBody>
                  <a:tcPr/>
                </a:tc>
                <a:tc>
                  <a:txBody>
                    <a:bodyPr/>
                    <a:lstStyle/>
                    <a:p>
                      <a:r>
                        <a:rPr lang="ru-RU" sz="3200" dirty="0" smtClean="0">
                          <a:solidFill>
                            <a:schemeClr val="tx1"/>
                          </a:solidFill>
                        </a:rPr>
                        <a:t>Планируемый результат</a:t>
                      </a:r>
                      <a:endParaRPr lang="ru-RU" sz="3200" dirty="0">
                        <a:solidFill>
                          <a:schemeClr val="tx1"/>
                        </a:solidFill>
                      </a:endParaRPr>
                    </a:p>
                  </a:txBody>
                  <a:tcPr/>
                </a:tc>
              </a:tr>
              <a:tr h="370840">
                <a:tc>
                  <a:txBody>
                    <a:bodyPr/>
                    <a:lstStyle/>
                    <a:p>
                      <a:endParaRPr lang="ru-RU"/>
                    </a:p>
                  </a:txBody>
                  <a:tcPr/>
                </a:tc>
                <a:tc>
                  <a:txBody>
                    <a:bodyPr/>
                    <a:lstStyle/>
                    <a:p>
                      <a:endParaRPr lang="ru-RU"/>
                    </a:p>
                  </a:txBody>
                  <a:tcPr/>
                </a:tc>
                <a:tc>
                  <a:txBody>
                    <a:bodyPr/>
                    <a:lstStyle/>
                    <a:p>
                      <a:endParaRPr lang="ru-RU" dirty="0"/>
                    </a:p>
                  </a:txBody>
                  <a:tcPr/>
                </a:tc>
                <a:tc>
                  <a:txBody>
                    <a:bodyPr/>
                    <a:lstStyle/>
                    <a:p>
                      <a:endParaRPr lang="ru-RU"/>
                    </a:p>
                  </a:txBody>
                  <a:tcPr/>
                </a:tc>
                <a:tc>
                  <a:txBody>
                    <a:bodyPr/>
                    <a:lstStyle/>
                    <a:p>
                      <a:endParaRPr lang="ru-RU" dirty="0"/>
                    </a:p>
                  </a:txBody>
                  <a:tcPr/>
                </a:tc>
              </a:tr>
              <a:tr h="370840">
                <a:tc>
                  <a:txBody>
                    <a:bodyPr/>
                    <a:lstStyle/>
                    <a:p>
                      <a:endParaRPr lang="ru-RU"/>
                    </a:p>
                  </a:txBody>
                  <a:tcPr/>
                </a:tc>
                <a:tc>
                  <a:txBody>
                    <a:bodyPr/>
                    <a:lstStyle/>
                    <a:p>
                      <a:endParaRPr lang="ru-RU" dirty="0"/>
                    </a:p>
                  </a:txBody>
                  <a:tcPr/>
                </a:tc>
                <a:tc>
                  <a:txBody>
                    <a:bodyPr/>
                    <a:lstStyle/>
                    <a:p>
                      <a:endParaRPr lang="ru-RU"/>
                    </a:p>
                  </a:txBody>
                  <a:tcPr/>
                </a:tc>
                <a:tc>
                  <a:txBody>
                    <a:bodyPr/>
                    <a:lstStyle/>
                    <a:p>
                      <a:endParaRPr lang="ru-RU"/>
                    </a:p>
                  </a:txBody>
                  <a:tcPr/>
                </a:tc>
                <a:tc>
                  <a:txBody>
                    <a:bodyPr/>
                    <a:lstStyle/>
                    <a:p>
                      <a:endParaRPr lang="ru-RU"/>
                    </a:p>
                  </a:txBody>
                  <a:tcPr/>
                </a:tc>
              </a:tr>
              <a:tr h="370840">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dirty="0"/>
                    </a:p>
                  </a:txBody>
                  <a:tcPr/>
                </a:tc>
              </a:tr>
            </a:tbl>
          </a:graphicData>
        </a:graphic>
      </p:graphicFrame>
    </p:spTree>
    <p:extLst>
      <p:ext uri="{BB962C8B-B14F-4D97-AF65-F5344CB8AC3E}">
        <p14:creationId xmlns:p14="http://schemas.microsoft.com/office/powerpoint/2010/main" val="15001911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88641"/>
            <a:ext cx="7488832" cy="1080120"/>
          </a:xfrm>
        </p:spPr>
        <p:txBody>
          <a:bodyPr>
            <a:normAutofit fontScale="90000"/>
          </a:bodyPr>
          <a:lstStyle/>
          <a:p>
            <a:r>
              <a:rPr lang="ru-RU" dirty="0" smtClean="0"/>
              <a:t>Разделы Плана-графика</a:t>
            </a:r>
            <a:endParaRPr lang="ru-RU" dirty="0"/>
          </a:p>
        </p:txBody>
      </p:sp>
      <p:sp>
        <p:nvSpPr>
          <p:cNvPr id="3" name="Объект 2"/>
          <p:cNvSpPr>
            <a:spLocks noGrp="1"/>
          </p:cNvSpPr>
          <p:nvPr>
            <p:ph idx="1"/>
          </p:nvPr>
        </p:nvSpPr>
        <p:spPr>
          <a:xfrm>
            <a:off x="179512" y="1268760"/>
            <a:ext cx="8640960" cy="5256584"/>
          </a:xfrm>
        </p:spPr>
        <p:txBody>
          <a:bodyPr>
            <a:normAutofit fontScale="92500" lnSpcReduction="20000"/>
          </a:bodyPr>
          <a:lstStyle/>
          <a:p>
            <a:pPr marL="0" indent="0" algn="just">
              <a:buNone/>
            </a:pPr>
            <a:r>
              <a:rPr lang="ru-RU" dirty="0"/>
              <a:t>1. </a:t>
            </a:r>
            <a:r>
              <a:rPr lang="ru-RU" sz="3900" dirty="0"/>
              <a:t>Нормативное обеспечение введения обновленного ФГОС среднего общего </a:t>
            </a:r>
            <a:r>
              <a:rPr lang="ru-RU" sz="3900" dirty="0" smtClean="0"/>
              <a:t>образования;</a:t>
            </a:r>
          </a:p>
          <a:p>
            <a:pPr marL="0" indent="0" algn="just">
              <a:buNone/>
            </a:pPr>
            <a:r>
              <a:rPr lang="ru-RU" sz="3900" dirty="0"/>
              <a:t>2. Методическое обеспечение введения обновленного ФГОС среднего общего </a:t>
            </a:r>
            <a:r>
              <a:rPr lang="ru-RU" sz="3900" dirty="0" smtClean="0"/>
              <a:t>образования;</a:t>
            </a:r>
          </a:p>
          <a:p>
            <a:pPr marL="0" indent="0" algn="just">
              <a:buNone/>
            </a:pPr>
            <a:r>
              <a:rPr lang="ru-RU" sz="3900" dirty="0"/>
              <a:t>3. Кадровое обеспечение введения обновленного ФГОС среднего общего </a:t>
            </a:r>
            <a:r>
              <a:rPr lang="ru-RU" sz="3900" dirty="0" smtClean="0"/>
              <a:t>образования;</a:t>
            </a:r>
          </a:p>
          <a:p>
            <a:pPr marL="0" indent="0" algn="just">
              <a:buNone/>
            </a:pPr>
            <a:r>
              <a:rPr lang="ru-RU" sz="3900" dirty="0"/>
              <a:t>4. Организационно-управленческое обеспечение введения обновленного ФГОС среднего </a:t>
            </a:r>
            <a:r>
              <a:rPr lang="ru-RU" sz="3900" dirty="0" smtClean="0"/>
              <a:t>общего </a:t>
            </a:r>
            <a:r>
              <a:rPr lang="ru-RU" sz="3900" dirty="0"/>
              <a:t>образования</a:t>
            </a:r>
          </a:p>
        </p:txBody>
      </p:sp>
    </p:spTree>
    <p:extLst>
      <p:ext uri="{BB962C8B-B14F-4D97-AF65-F5344CB8AC3E}">
        <p14:creationId xmlns:p14="http://schemas.microsoft.com/office/powerpoint/2010/main" val="39993132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88641"/>
            <a:ext cx="7488832" cy="1080120"/>
          </a:xfrm>
        </p:spPr>
        <p:txBody>
          <a:bodyPr>
            <a:normAutofit fontScale="90000"/>
          </a:bodyPr>
          <a:lstStyle/>
          <a:p>
            <a:r>
              <a:rPr lang="ru-RU" dirty="0" smtClean="0"/>
              <a:t>Разделы Плана-графика</a:t>
            </a:r>
            <a:endParaRPr lang="ru-RU" dirty="0"/>
          </a:p>
        </p:txBody>
      </p:sp>
      <p:sp>
        <p:nvSpPr>
          <p:cNvPr id="3" name="Объект 2"/>
          <p:cNvSpPr>
            <a:spLocks noGrp="1"/>
          </p:cNvSpPr>
          <p:nvPr>
            <p:ph idx="1"/>
          </p:nvPr>
        </p:nvSpPr>
        <p:spPr>
          <a:xfrm>
            <a:off x="179512" y="1628800"/>
            <a:ext cx="8640960" cy="4896544"/>
          </a:xfrm>
        </p:spPr>
        <p:txBody>
          <a:bodyPr>
            <a:normAutofit/>
          </a:bodyPr>
          <a:lstStyle/>
          <a:p>
            <a:pPr marL="0" indent="0" algn="just">
              <a:buNone/>
            </a:pPr>
            <a:r>
              <a:rPr lang="ru-RU" sz="3600" dirty="0"/>
              <a:t>5. </a:t>
            </a:r>
            <a:r>
              <a:rPr lang="ru-RU" sz="4000" dirty="0"/>
              <a:t>Мониторинг готовности </a:t>
            </a:r>
            <a:r>
              <a:rPr lang="ru-RU" sz="4000" dirty="0" smtClean="0"/>
              <a:t>к </a:t>
            </a:r>
            <a:r>
              <a:rPr lang="ru-RU" sz="4000" dirty="0"/>
              <a:t>введению обновленных ФГОС среднего общего </a:t>
            </a:r>
            <a:r>
              <a:rPr lang="ru-RU" sz="4000" dirty="0" smtClean="0"/>
              <a:t>образования;</a:t>
            </a:r>
          </a:p>
          <a:p>
            <a:pPr marL="0" indent="0" algn="just">
              <a:buNone/>
            </a:pPr>
            <a:r>
              <a:rPr lang="ru-RU" sz="4000" dirty="0"/>
              <a:t>6. Информационное обеспечение введения обновленного ФГОС среднего общего </a:t>
            </a:r>
            <a:r>
              <a:rPr lang="ru-RU" sz="4000" dirty="0" smtClean="0"/>
              <a:t>образования.</a:t>
            </a:r>
            <a:endParaRPr lang="ru-RU" sz="4000" dirty="0"/>
          </a:p>
        </p:txBody>
      </p:sp>
    </p:spTree>
    <p:extLst>
      <p:ext uri="{BB962C8B-B14F-4D97-AF65-F5344CB8AC3E}">
        <p14:creationId xmlns:p14="http://schemas.microsoft.com/office/powerpoint/2010/main" val="35886022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5" y="116633"/>
            <a:ext cx="8407846" cy="1296144"/>
          </a:xfrm>
        </p:spPr>
        <p:txBody>
          <a:bodyPr>
            <a:noAutofit/>
          </a:bodyPr>
          <a:lstStyle/>
          <a:p>
            <a:r>
              <a:rPr lang="ru-RU" sz="3200" dirty="0"/>
              <a:t>О разработке и утверждении федеральных основных общеобразовательных программ</a:t>
            </a:r>
          </a:p>
        </p:txBody>
      </p:sp>
      <p:sp>
        <p:nvSpPr>
          <p:cNvPr id="3" name="Объект 2"/>
          <p:cNvSpPr>
            <a:spLocks noGrp="1"/>
          </p:cNvSpPr>
          <p:nvPr>
            <p:ph idx="1"/>
          </p:nvPr>
        </p:nvSpPr>
        <p:spPr>
          <a:xfrm>
            <a:off x="179512" y="1628800"/>
            <a:ext cx="8712968" cy="5040560"/>
          </a:xfrm>
        </p:spPr>
        <p:txBody>
          <a:bodyPr/>
          <a:lstStyle/>
          <a:p>
            <a:pPr marL="0" indent="0" algn="just">
              <a:buNone/>
            </a:pPr>
            <a:r>
              <a:rPr lang="ru-RU" dirty="0">
                <a:effectLst>
                  <a:outerShdw blurRad="38100" dist="38100" dir="2700000" algn="tl">
                    <a:srgbClr val="000000">
                      <a:alpha val="43137"/>
                    </a:srgbClr>
                  </a:outerShdw>
                </a:effectLst>
              </a:rPr>
              <a:t>Федеральный закон № 371-ФЗ </a:t>
            </a:r>
            <a:r>
              <a:rPr lang="ru-RU" dirty="0">
                <a:solidFill>
                  <a:schemeClr val="tx1"/>
                </a:solidFill>
                <a:effectLst>
                  <a:outerShdw blurRad="38100" dist="38100" dir="2700000" algn="tl">
                    <a:srgbClr val="000000">
                      <a:alpha val="43137"/>
                    </a:srgbClr>
                  </a:outerShdw>
                </a:effectLst>
              </a:rPr>
              <a:t>от 24 сентября 2022 г. «О внесении изменений в Федеральный закон «Об образовании в Российской Федерации» и статью 1 Федерального закона «Об обязательных требованиях в Российской Федерации»</a:t>
            </a:r>
            <a:r>
              <a:rPr lang="ru-RU" dirty="0">
                <a:effectLst>
                  <a:outerShdw blurRad="38100" dist="38100" dir="2700000" algn="tl">
                    <a:srgbClr val="000000">
                      <a:alpha val="43137"/>
                    </a:srgbClr>
                  </a:outerShdw>
                </a:effectLst>
              </a:rPr>
              <a:t>:  </a:t>
            </a:r>
            <a:r>
              <a:rPr lang="ru-RU" sz="3200" i="1" dirty="0">
                <a:effectLst>
                  <a:outerShdw blurRad="38100" dist="38100" dir="2700000" algn="tl">
                    <a:srgbClr val="000000">
                      <a:alpha val="43137"/>
                    </a:srgbClr>
                  </a:outerShdw>
                </a:effectLst>
              </a:rPr>
              <a:t>согласно статьям 1, 2 Федерального закона № 371-ФЗ термин </a:t>
            </a:r>
            <a:r>
              <a:rPr lang="ru-RU" sz="3200" i="1" dirty="0">
                <a:solidFill>
                  <a:schemeClr val="tx1"/>
                </a:solidFill>
                <a:effectLst>
                  <a:outerShdw blurRad="38100" dist="38100" dir="2700000" algn="tl">
                    <a:srgbClr val="000000">
                      <a:alpha val="43137"/>
                    </a:srgbClr>
                  </a:outerShdw>
                </a:effectLst>
              </a:rPr>
              <a:t>«примерные программы» </a:t>
            </a:r>
            <a:r>
              <a:rPr lang="ru-RU" sz="3200" i="1" dirty="0">
                <a:effectLst>
                  <a:outerShdw blurRad="38100" dist="38100" dir="2700000" algn="tl">
                    <a:srgbClr val="000000">
                      <a:alpha val="43137"/>
                    </a:srgbClr>
                  </a:outerShdw>
                </a:effectLst>
              </a:rPr>
              <a:t>на уровне начального общего, основного общего и среднего общего образования </a:t>
            </a:r>
            <a:r>
              <a:rPr lang="ru-RU" sz="3200" i="1" dirty="0">
                <a:solidFill>
                  <a:schemeClr val="tx1"/>
                </a:solidFill>
                <a:effectLst>
                  <a:outerShdw blurRad="38100" dist="38100" dir="2700000" algn="tl">
                    <a:srgbClr val="000000">
                      <a:alpha val="43137"/>
                    </a:srgbClr>
                  </a:outerShdw>
                </a:effectLst>
              </a:rPr>
              <a:t>исключен </a:t>
            </a:r>
            <a:r>
              <a:rPr lang="ru-RU" sz="3200" i="1" dirty="0">
                <a:effectLst>
                  <a:outerShdw blurRad="38100" dist="38100" dir="2700000" algn="tl">
                    <a:srgbClr val="000000">
                      <a:alpha val="43137"/>
                    </a:srgbClr>
                  </a:outerShdw>
                </a:effectLst>
              </a:rPr>
              <a:t>из Федерального закона № 273-ФЗ</a:t>
            </a:r>
          </a:p>
        </p:txBody>
      </p:sp>
    </p:spTree>
    <p:extLst>
      <p:ext uri="{BB962C8B-B14F-4D97-AF65-F5344CB8AC3E}">
        <p14:creationId xmlns:p14="http://schemas.microsoft.com/office/powerpoint/2010/main" val="36647808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4" y="116632"/>
            <a:ext cx="8136904" cy="1872208"/>
          </a:xfrm>
        </p:spPr>
        <p:txBody>
          <a:bodyPr>
            <a:noAutofit/>
          </a:bodyPr>
          <a:lstStyle/>
          <a:p>
            <a:r>
              <a:rPr lang="ru-RU" sz="2400" dirty="0" smtClean="0"/>
              <a:t/>
            </a:r>
            <a:br>
              <a:rPr lang="ru-RU" sz="2400" dirty="0" smtClean="0"/>
            </a:br>
            <a:r>
              <a:rPr lang="ru-RU" sz="2800" dirty="0" smtClean="0"/>
              <a:t>ПРИКАЗ </a:t>
            </a:r>
            <a:r>
              <a:rPr lang="ru-RU" sz="2800" dirty="0" err="1" smtClean="0"/>
              <a:t>Минпроса</a:t>
            </a:r>
            <a:r>
              <a:rPr lang="ru-RU" sz="2800" dirty="0" smtClean="0"/>
              <a:t> от </a:t>
            </a:r>
            <a:r>
              <a:rPr lang="ru-RU" sz="2800" dirty="0"/>
              <a:t>23 ноября 2022 г. </a:t>
            </a:r>
            <a:r>
              <a:rPr lang="ru-RU" sz="2400" dirty="0"/>
              <a:t>N 1014 «ОБ УТВЕРЖДЕНИИ ФЕДЕРАЛЬНОЙ </a:t>
            </a:r>
            <a:r>
              <a:rPr lang="ru-RU" sz="2400" dirty="0" smtClean="0"/>
              <a:t> </a:t>
            </a:r>
            <a:r>
              <a:rPr lang="ru-RU" sz="2400" dirty="0"/>
              <a:t>О</a:t>
            </a:r>
            <a:r>
              <a:rPr lang="ru-RU" sz="2400" dirty="0" smtClean="0"/>
              <a:t>БРАЗОВАТЕЛЬНОЙ ПРОГРАММЫ СРЕДНЕГО </a:t>
            </a:r>
            <a:r>
              <a:rPr lang="ru-RU" sz="2400" dirty="0"/>
              <a:t>ОБЩЕГО </a:t>
            </a:r>
            <a:r>
              <a:rPr lang="ru-RU" sz="2400" dirty="0" smtClean="0"/>
              <a:t> ОБРАЗОВАНИЯ»</a:t>
            </a:r>
            <a:br>
              <a:rPr lang="ru-RU" sz="2400" dirty="0" smtClean="0"/>
            </a:br>
            <a:endParaRPr lang="ru-RU" sz="2400" dirty="0"/>
          </a:p>
        </p:txBody>
      </p:sp>
      <p:sp>
        <p:nvSpPr>
          <p:cNvPr id="3" name="Объект 2"/>
          <p:cNvSpPr>
            <a:spLocks noGrp="1"/>
          </p:cNvSpPr>
          <p:nvPr>
            <p:ph idx="1"/>
          </p:nvPr>
        </p:nvSpPr>
        <p:spPr>
          <a:xfrm>
            <a:off x="179512" y="1988858"/>
            <a:ext cx="8712968" cy="4680521"/>
          </a:xfrm>
        </p:spPr>
        <p:txBody>
          <a:bodyPr>
            <a:normAutofit lnSpcReduction="10000"/>
          </a:bodyPr>
          <a:lstStyle/>
          <a:p>
            <a:pPr marL="0" indent="0" algn="just">
              <a:buNone/>
            </a:pPr>
            <a:r>
              <a:rPr lang="ru-RU" dirty="0" smtClean="0">
                <a:solidFill>
                  <a:srgbClr val="FF0000"/>
                </a:solidFill>
              </a:rPr>
              <a:t>Содержание</a:t>
            </a:r>
            <a:r>
              <a:rPr lang="ru-RU" dirty="0" smtClean="0">
                <a:solidFill>
                  <a:schemeClr val="tx1"/>
                </a:solidFill>
              </a:rPr>
              <a:t> </a:t>
            </a:r>
            <a:r>
              <a:rPr lang="ru-RU" dirty="0">
                <a:solidFill>
                  <a:schemeClr val="tx1"/>
                </a:solidFill>
              </a:rPr>
              <a:t>ФОП СОО представлено учебно-методической документацией (федеральный учебный план, федеральный календарный учебный график, федеральные рабочие программы, учебных предметов, курсов, дисциплин (модулей), иных компонентов, федеральная рабочая программа воспитания, федеральный календарный план воспитательной работы), определяющей единые для Российской Федерации </a:t>
            </a:r>
            <a:r>
              <a:rPr lang="ru-RU" dirty="0">
                <a:solidFill>
                  <a:srgbClr val="FF0000"/>
                </a:solidFill>
              </a:rPr>
              <a:t>базовые объем</a:t>
            </a:r>
            <a:r>
              <a:rPr lang="ru-RU" dirty="0">
                <a:solidFill>
                  <a:schemeClr val="tx1"/>
                </a:solidFill>
              </a:rPr>
              <a:t> и содержание образования уровня основного общего образования, планируемые результаты освоения образовательной программы</a:t>
            </a:r>
          </a:p>
        </p:txBody>
      </p:sp>
    </p:spTree>
    <p:extLst>
      <p:ext uri="{BB962C8B-B14F-4D97-AF65-F5344CB8AC3E}">
        <p14:creationId xmlns:p14="http://schemas.microsoft.com/office/powerpoint/2010/main" val="25338093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3" y="116633"/>
            <a:ext cx="7488832" cy="1224136"/>
          </a:xfrm>
        </p:spPr>
        <p:txBody>
          <a:bodyPr/>
          <a:lstStyle/>
          <a:p>
            <a:pPr algn="ctr"/>
            <a:r>
              <a:rPr lang="ru-RU" dirty="0" smtClean="0"/>
              <a:t>ООП СОО</a:t>
            </a:r>
            <a:endParaRPr lang="ru-RU" dirty="0"/>
          </a:p>
        </p:txBody>
      </p:sp>
      <p:sp>
        <p:nvSpPr>
          <p:cNvPr id="3" name="Объект 2"/>
          <p:cNvSpPr>
            <a:spLocks noGrp="1"/>
          </p:cNvSpPr>
          <p:nvPr>
            <p:ph idx="1"/>
          </p:nvPr>
        </p:nvSpPr>
        <p:spPr>
          <a:xfrm>
            <a:off x="179514" y="1124747"/>
            <a:ext cx="8784976" cy="5544615"/>
          </a:xfrm>
        </p:spPr>
        <p:txBody>
          <a:bodyPr>
            <a:noAutofit/>
          </a:bodyPr>
          <a:lstStyle/>
          <a:p>
            <a:pPr marL="0" indent="0" algn="ctr">
              <a:buNone/>
            </a:pPr>
            <a:r>
              <a:rPr lang="ru-RU" sz="3600" dirty="0">
                <a:solidFill>
                  <a:schemeClr val="tx1"/>
                </a:solidFill>
              </a:rPr>
              <a:t>При разработке ООП СОО образовательная организация предусматривает непосредственное применение при реализации обязательной части ООП СОО </a:t>
            </a:r>
            <a:r>
              <a:rPr lang="ru-RU" sz="3600" dirty="0"/>
              <a:t>федеральных рабочих программ по учебным предметам "Русский язык", "Литература", "История", "Обществознание", "География" и "Основы безопасности жизнедеятельности"</a:t>
            </a:r>
          </a:p>
        </p:txBody>
      </p:sp>
    </p:spTree>
    <p:extLst>
      <p:ext uri="{BB962C8B-B14F-4D97-AF65-F5344CB8AC3E}">
        <p14:creationId xmlns:p14="http://schemas.microsoft.com/office/powerpoint/2010/main" val="42050397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5" y="116633"/>
            <a:ext cx="8407846" cy="1080120"/>
          </a:xfrm>
        </p:spPr>
        <p:txBody>
          <a:bodyPr/>
          <a:lstStyle/>
          <a:p>
            <a:pPr algn="ctr"/>
            <a:r>
              <a:rPr lang="ru-RU" dirty="0" smtClean="0"/>
              <a:t>ФРП УП</a:t>
            </a:r>
            <a:endParaRPr lang="ru-RU" dirty="0"/>
          </a:p>
        </p:txBody>
      </p:sp>
      <p:sp>
        <p:nvSpPr>
          <p:cNvPr id="3" name="Объект 2"/>
          <p:cNvSpPr>
            <a:spLocks noGrp="1"/>
          </p:cNvSpPr>
          <p:nvPr>
            <p:ph idx="1"/>
          </p:nvPr>
        </p:nvSpPr>
        <p:spPr>
          <a:xfrm>
            <a:off x="323530" y="1196757"/>
            <a:ext cx="8496944" cy="5328591"/>
          </a:xfrm>
        </p:spPr>
        <p:txBody>
          <a:bodyPr>
            <a:normAutofit/>
          </a:bodyPr>
          <a:lstStyle/>
          <a:p>
            <a:pPr marL="0" indent="0" algn="just">
              <a:buNone/>
            </a:pPr>
            <a:r>
              <a:rPr lang="ru-RU" sz="3600" dirty="0"/>
              <a:t>9. Федеральные рабочие программы учебных предметов обеспечивают достижение планируемых результатов освоения ФОП СОО и разработаны на основе требований ФГОС СОО к результатам освоения программы среднего общего образования.</a:t>
            </a:r>
          </a:p>
        </p:txBody>
      </p:sp>
    </p:spTree>
    <p:extLst>
      <p:ext uri="{BB962C8B-B14F-4D97-AF65-F5344CB8AC3E}">
        <p14:creationId xmlns:p14="http://schemas.microsoft.com/office/powerpoint/2010/main" val="13508358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5" y="188659"/>
            <a:ext cx="7632848" cy="792087"/>
          </a:xfrm>
        </p:spPr>
        <p:txBody>
          <a:bodyPr/>
          <a:lstStyle/>
          <a:p>
            <a:pPr algn="ctr"/>
            <a:r>
              <a:rPr lang="ru-RU" b="1" dirty="0">
                <a:solidFill>
                  <a:srgbClr val="000000"/>
                </a:solidFill>
                <a:effectLst>
                  <a:outerShdw blurRad="38100" dist="38100" dir="2700000" algn="tl">
                    <a:srgbClr val="000000">
                      <a:alpha val="43137"/>
                    </a:srgbClr>
                  </a:outerShdw>
                </a:effectLst>
                <a:latin typeface="Century Gothic"/>
              </a:rPr>
              <a:t>ФООП </a:t>
            </a:r>
            <a:r>
              <a:rPr lang="ru-RU" b="1" dirty="0" smtClean="0">
                <a:solidFill>
                  <a:srgbClr val="000000"/>
                </a:solidFill>
                <a:effectLst>
                  <a:outerShdw blurRad="38100" dist="38100" dir="2700000" algn="tl">
                    <a:srgbClr val="000000">
                      <a:alpha val="43137"/>
                    </a:srgbClr>
                  </a:outerShdw>
                </a:effectLst>
                <a:latin typeface="Century Gothic"/>
              </a:rPr>
              <a:t>СОО</a:t>
            </a:r>
            <a:endParaRPr lang="ru-RU" dirty="0">
              <a:effectLst>
                <a:outerShdw blurRad="38100" dist="38100" dir="2700000" algn="tl">
                  <a:srgbClr val="000000">
                    <a:alpha val="43137"/>
                  </a:srgbClr>
                </a:outerShdw>
              </a:effectLst>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2661674203"/>
              </p:ext>
            </p:extLst>
          </p:nvPr>
        </p:nvGraphicFramePr>
        <p:xfrm>
          <a:off x="179389" y="908726"/>
          <a:ext cx="8785100" cy="58326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496304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16632"/>
            <a:ext cx="8263830" cy="1574057"/>
          </a:xfrm>
        </p:spPr>
        <p:txBody>
          <a:bodyPr>
            <a:normAutofit fontScale="90000"/>
          </a:bodyPr>
          <a:lstStyle/>
          <a:p>
            <a:pPr algn="ctr"/>
            <a:r>
              <a:rPr lang="ru-RU" dirty="0"/>
              <a:t>Федеральный календарный учебный график</a:t>
            </a:r>
          </a:p>
        </p:txBody>
      </p:sp>
      <p:sp>
        <p:nvSpPr>
          <p:cNvPr id="3" name="Объект 2"/>
          <p:cNvSpPr>
            <a:spLocks noGrp="1"/>
          </p:cNvSpPr>
          <p:nvPr>
            <p:ph idx="1"/>
          </p:nvPr>
        </p:nvSpPr>
        <p:spPr>
          <a:xfrm>
            <a:off x="323529" y="1825642"/>
            <a:ext cx="8568952" cy="4915743"/>
          </a:xfrm>
        </p:spPr>
        <p:txBody>
          <a:bodyPr>
            <a:normAutofit/>
          </a:bodyPr>
          <a:lstStyle/>
          <a:p>
            <a:pPr>
              <a:buFont typeface="Arial" panose="020B0604020202020204" pitchFamily="34" charset="0"/>
              <a:buChar char="•"/>
            </a:pPr>
            <a:r>
              <a:rPr lang="ru-RU" sz="3200" dirty="0" smtClean="0">
                <a:solidFill>
                  <a:schemeClr val="tx1"/>
                </a:solidFill>
              </a:rPr>
              <a:t>Учебный год </a:t>
            </a:r>
            <a:r>
              <a:rPr lang="ru-RU" sz="3200" dirty="0">
                <a:solidFill>
                  <a:schemeClr val="tx1"/>
                </a:solidFill>
              </a:rPr>
              <a:t>начинается </a:t>
            </a:r>
            <a:r>
              <a:rPr lang="ru-RU" sz="3200" dirty="0"/>
              <a:t>1 сентября, </a:t>
            </a:r>
            <a:r>
              <a:rPr lang="ru-RU" sz="3200" dirty="0" smtClean="0"/>
              <a:t> заканчивается </a:t>
            </a:r>
            <a:r>
              <a:rPr lang="ru-RU" sz="3200" dirty="0"/>
              <a:t>20 </a:t>
            </a:r>
            <a:r>
              <a:rPr lang="ru-RU" sz="3200" dirty="0" smtClean="0"/>
              <a:t>мая;</a:t>
            </a:r>
          </a:p>
          <a:p>
            <a:pPr>
              <a:buFont typeface="Arial" panose="020B0604020202020204" pitchFamily="34" charset="0"/>
              <a:buChar char="•"/>
            </a:pPr>
            <a:r>
              <a:rPr lang="ru-RU" sz="3200" dirty="0" smtClean="0">
                <a:solidFill>
                  <a:schemeClr val="tx1"/>
                </a:solidFill>
              </a:rPr>
              <a:t>Продолжительность  учебных </a:t>
            </a:r>
            <a:r>
              <a:rPr lang="ru-RU" sz="3200" dirty="0">
                <a:solidFill>
                  <a:schemeClr val="tx1"/>
                </a:solidFill>
              </a:rPr>
              <a:t>четвертей:</a:t>
            </a:r>
          </a:p>
          <a:p>
            <a:pPr>
              <a:buFont typeface="Arial" panose="020B0604020202020204" pitchFamily="34" charset="0"/>
              <a:buChar char="•"/>
            </a:pPr>
            <a:r>
              <a:rPr lang="en-US" sz="3200" dirty="0" smtClean="0">
                <a:solidFill>
                  <a:schemeClr val="tx1"/>
                </a:solidFill>
              </a:rPr>
              <a:t>I </a:t>
            </a:r>
            <a:r>
              <a:rPr lang="ru-RU" sz="3200" dirty="0" smtClean="0">
                <a:solidFill>
                  <a:schemeClr val="tx1"/>
                </a:solidFill>
              </a:rPr>
              <a:t>четверть </a:t>
            </a:r>
            <a:r>
              <a:rPr lang="ru-RU" sz="3200" dirty="0">
                <a:solidFill>
                  <a:schemeClr val="tx1"/>
                </a:solidFill>
              </a:rPr>
              <a:t>8 учебных недель;</a:t>
            </a:r>
          </a:p>
          <a:p>
            <a:pPr>
              <a:buFont typeface="Arial" panose="020B0604020202020204" pitchFamily="34" charset="0"/>
              <a:buChar char="•"/>
            </a:pPr>
            <a:r>
              <a:rPr lang="ru-RU" sz="3200" dirty="0" smtClean="0">
                <a:solidFill>
                  <a:schemeClr val="tx1"/>
                </a:solidFill>
              </a:rPr>
              <a:t>II</a:t>
            </a:r>
            <a:r>
              <a:rPr lang="en-US" sz="3200" dirty="0" smtClean="0">
                <a:solidFill>
                  <a:schemeClr val="tx1"/>
                </a:solidFill>
              </a:rPr>
              <a:t> </a:t>
            </a:r>
            <a:r>
              <a:rPr lang="ru-RU" sz="3200" dirty="0" smtClean="0">
                <a:solidFill>
                  <a:schemeClr val="tx1"/>
                </a:solidFill>
              </a:rPr>
              <a:t>четверть </a:t>
            </a:r>
            <a:r>
              <a:rPr lang="ru-RU" sz="3200" dirty="0">
                <a:solidFill>
                  <a:schemeClr val="tx1"/>
                </a:solidFill>
              </a:rPr>
              <a:t>8 учебных недель;</a:t>
            </a:r>
          </a:p>
          <a:p>
            <a:pPr>
              <a:buFont typeface="Arial" panose="020B0604020202020204" pitchFamily="34" charset="0"/>
              <a:buChar char="•"/>
            </a:pPr>
            <a:r>
              <a:rPr lang="ru-RU" sz="3200" dirty="0" smtClean="0">
                <a:solidFill>
                  <a:schemeClr val="tx1"/>
                </a:solidFill>
              </a:rPr>
              <a:t>III</a:t>
            </a:r>
            <a:r>
              <a:rPr lang="en-US" sz="3200" dirty="0" smtClean="0">
                <a:solidFill>
                  <a:schemeClr val="tx1"/>
                </a:solidFill>
              </a:rPr>
              <a:t> </a:t>
            </a:r>
            <a:r>
              <a:rPr lang="ru-RU" sz="3200" dirty="0" smtClean="0">
                <a:solidFill>
                  <a:schemeClr val="tx1"/>
                </a:solidFill>
              </a:rPr>
              <a:t>четверть </a:t>
            </a:r>
            <a:r>
              <a:rPr lang="ru-RU" sz="3200" dirty="0">
                <a:solidFill>
                  <a:schemeClr val="tx1"/>
                </a:solidFill>
              </a:rPr>
              <a:t>10 учебных недель (для </a:t>
            </a:r>
            <a:r>
              <a:rPr lang="ru-RU" sz="3200" dirty="0" smtClean="0">
                <a:solidFill>
                  <a:schemeClr val="tx1"/>
                </a:solidFill>
              </a:rPr>
              <a:t>2</a:t>
            </a:r>
            <a:r>
              <a:rPr lang="en-US" sz="3200" dirty="0" smtClean="0">
                <a:solidFill>
                  <a:schemeClr val="tx1"/>
                </a:solidFill>
              </a:rPr>
              <a:t> -</a:t>
            </a:r>
            <a:r>
              <a:rPr lang="ru-RU" sz="3200" dirty="0" smtClean="0">
                <a:solidFill>
                  <a:schemeClr val="tx1"/>
                </a:solidFill>
              </a:rPr>
              <a:t> </a:t>
            </a:r>
            <a:r>
              <a:rPr lang="ru-RU" sz="3200" dirty="0">
                <a:solidFill>
                  <a:schemeClr val="tx1"/>
                </a:solidFill>
              </a:rPr>
              <a:t>11 </a:t>
            </a:r>
            <a:r>
              <a:rPr lang="ru-RU" sz="3200" dirty="0" err="1">
                <a:solidFill>
                  <a:schemeClr val="tx1"/>
                </a:solidFill>
              </a:rPr>
              <a:t>кл</a:t>
            </a:r>
            <a:r>
              <a:rPr lang="ru-RU" sz="3200" dirty="0">
                <a:solidFill>
                  <a:schemeClr val="tx1"/>
                </a:solidFill>
              </a:rPr>
              <a:t> .), 9 учебных недель (для 1 </a:t>
            </a:r>
            <a:r>
              <a:rPr lang="ru-RU" sz="3200" dirty="0" err="1" smtClean="0">
                <a:solidFill>
                  <a:schemeClr val="tx1"/>
                </a:solidFill>
              </a:rPr>
              <a:t>кл</a:t>
            </a:r>
            <a:r>
              <a:rPr lang="ru-RU" sz="3200" dirty="0" smtClean="0">
                <a:solidFill>
                  <a:schemeClr val="tx1"/>
                </a:solidFill>
              </a:rPr>
              <a:t>.</a:t>
            </a:r>
            <a:r>
              <a:rPr lang="en-US" sz="3200" dirty="0" smtClean="0">
                <a:solidFill>
                  <a:schemeClr val="tx1"/>
                </a:solidFill>
              </a:rPr>
              <a:t>)</a:t>
            </a:r>
            <a:endParaRPr lang="ru-RU" sz="3200" dirty="0">
              <a:solidFill>
                <a:schemeClr val="tx1"/>
              </a:solidFill>
            </a:endParaRPr>
          </a:p>
          <a:p>
            <a:pPr>
              <a:buFont typeface="Arial" panose="020B0604020202020204" pitchFamily="34" charset="0"/>
              <a:buChar char="•"/>
            </a:pPr>
            <a:r>
              <a:rPr lang="ru-RU" sz="3200" dirty="0" smtClean="0">
                <a:solidFill>
                  <a:schemeClr val="tx1"/>
                </a:solidFill>
              </a:rPr>
              <a:t>IV четверть </a:t>
            </a:r>
            <a:r>
              <a:rPr lang="ru-RU" sz="3200" dirty="0">
                <a:solidFill>
                  <a:schemeClr val="tx1"/>
                </a:solidFill>
              </a:rPr>
              <a:t>8 учебных </a:t>
            </a:r>
            <a:r>
              <a:rPr lang="ru-RU" sz="3200" dirty="0" smtClean="0">
                <a:solidFill>
                  <a:schemeClr val="tx1"/>
                </a:solidFill>
              </a:rPr>
              <a:t>недель</a:t>
            </a:r>
          </a:p>
          <a:p>
            <a:pPr>
              <a:buFont typeface="Arial" panose="020B0604020202020204" pitchFamily="34" charset="0"/>
              <a:buChar char="•"/>
            </a:pPr>
            <a:endParaRPr lang="ru-RU" sz="3200" dirty="0">
              <a:solidFill>
                <a:schemeClr val="tx1"/>
              </a:solidFill>
            </a:endParaRPr>
          </a:p>
        </p:txBody>
      </p:sp>
    </p:spTree>
    <p:extLst>
      <p:ext uri="{BB962C8B-B14F-4D97-AF65-F5344CB8AC3E}">
        <p14:creationId xmlns:p14="http://schemas.microsoft.com/office/powerpoint/2010/main" val="39146025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116633"/>
            <a:ext cx="7560840" cy="1296144"/>
          </a:xfrm>
        </p:spPr>
        <p:txBody>
          <a:bodyPr>
            <a:normAutofit fontScale="90000"/>
          </a:bodyPr>
          <a:lstStyle/>
          <a:p>
            <a:pPr algn="ctr"/>
            <a:r>
              <a:rPr lang="ru-RU" dirty="0" smtClean="0"/>
              <a:t>Изменения в законодательстве</a:t>
            </a:r>
            <a:endParaRPr lang="ru-RU"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9514" y="1556792"/>
            <a:ext cx="4032448" cy="2952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4427984" y="1340768"/>
            <a:ext cx="4536504" cy="5170646"/>
          </a:xfrm>
          <a:prstGeom prst="rect">
            <a:avLst/>
          </a:prstGeom>
        </p:spPr>
        <p:txBody>
          <a:bodyPr wrap="square">
            <a:spAutoFit/>
          </a:bodyPr>
          <a:lstStyle/>
          <a:p>
            <a:r>
              <a:rPr lang="ru-RU" sz="2400" b="1" u="sng" dirty="0"/>
              <a:t>Ст.12 ФЗ № 273, п. 6.2</a:t>
            </a:r>
          </a:p>
          <a:p>
            <a:r>
              <a:rPr lang="ru-RU" dirty="0" smtClean="0"/>
              <a:t> </a:t>
            </a:r>
            <a:r>
              <a:rPr lang="ru-RU" dirty="0"/>
              <a:t>Организация, осуществляющая</a:t>
            </a:r>
          </a:p>
          <a:p>
            <a:r>
              <a:rPr lang="ru-RU" dirty="0"/>
              <a:t>образовательную деятельность при разработке соответствующей</a:t>
            </a:r>
          </a:p>
          <a:p>
            <a:r>
              <a:rPr lang="ru-RU" dirty="0"/>
              <a:t>общеобразовательной программы вправе предусмотреть</a:t>
            </a:r>
          </a:p>
          <a:p>
            <a:r>
              <a:rPr lang="ru-RU" dirty="0">
                <a:solidFill>
                  <a:srgbClr val="FF0000"/>
                </a:solidFill>
                <a:effectLst>
                  <a:outerShdw blurRad="38100" dist="38100" dir="2700000" algn="tl">
                    <a:srgbClr val="000000">
                      <a:alpha val="43137"/>
                    </a:srgbClr>
                  </a:outerShdw>
                </a:effectLst>
              </a:rPr>
              <a:t>перераспределение предусмотренного в федеральном учебном</a:t>
            </a:r>
          </a:p>
          <a:p>
            <a:r>
              <a:rPr lang="ru-RU" dirty="0">
                <a:solidFill>
                  <a:srgbClr val="FF0000"/>
                </a:solidFill>
                <a:effectLst>
                  <a:outerShdw blurRad="38100" dist="38100" dir="2700000" algn="tl">
                    <a:srgbClr val="000000">
                      <a:alpha val="43137"/>
                    </a:srgbClr>
                  </a:outerShdw>
                </a:effectLst>
              </a:rPr>
              <a:t>плане времени на изучение учебных предметов, </a:t>
            </a:r>
            <a:r>
              <a:rPr lang="ru-RU" dirty="0"/>
              <a:t>по которым не</a:t>
            </a:r>
          </a:p>
          <a:p>
            <a:r>
              <a:rPr lang="ru-RU" dirty="0"/>
              <a:t>проводится государственная итоговая аттестация, в пользу</a:t>
            </a:r>
          </a:p>
          <a:p>
            <a:r>
              <a:rPr lang="ru-RU" dirty="0"/>
              <a:t>изучения иных учебных предметов, в том числе на организацию</a:t>
            </a:r>
          </a:p>
          <a:p>
            <a:r>
              <a:rPr lang="ru-RU" dirty="0"/>
              <a:t>углубленного изучения отдельных учебных предметов и</a:t>
            </a:r>
          </a:p>
          <a:p>
            <a:r>
              <a:rPr lang="ru-RU" dirty="0"/>
              <a:t>профильное обучение (вступает в силу с 01.01.23 г.)</a:t>
            </a:r>
          </a:p>
        </p:txBody>
      </p:sp>
    </p:spTree>
    <p:extLst>
      <p:ext uri="{BB962C8B-B14F-4D97-AF65-F5344CB8AC3E}">
        <p14:creationId xmlns:p14="http://schemas.microsoft.com/office/powerpoint/2010/main" val="6885174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16632"/>
            <a:ext cx="8263830" cy="1574057"/>
          </a:xfrm>
        </p:spPr>
        <p:txBody>
          <a:bodyPr>
            <a:normAutofit fontScale="90000"/>
          </a:bodyPr>
          <a:lstStyle/>
          <a:p>
            <a:pPr algn="ctr"/>
            <a:r>
              <a:rPr lang="ru-RU" dirty="0"/>
              <a:t>Федеральный календарный учебный график</a:t>
            </a:r>
          </a:p>
        </p:txBody>
      </p:sp>
      <p:sp>
        <p:nvSpPr>
          <p:cNvPr id="3" name="Объект 2"/>
          <p:cNvSpPr>
            <a:spLocks noGrp="1"/>
          </p:cNvSpPr>
          <p:nvPr>
            <p:ph idx="1"/>
          </p:nvPr>
        </p:nvSpPr>
        <p:spPr>
          <a:xfrm>
            <a:off x="323529" y="1825642"/>
            <a:ext cx="8568952" cy="4915743"/>
          </a:xfrm>
        </p:spPr>
        <p:txBody>
          <a:bodyPr>
            <a:normAutofit/>
          </a:bodyPr>
          <a:lstStyle/>
          <a:p>
            <a:pPr>
              <a:buFont typeface="Arial" panose="020B0604020202020204" pitchFamily="34" charset="0"/>
              <a:buChar char="•"/>
            </a:pPr>
            <a:r>
              <a:rPr lang="ru-RU" sz="4000" u="sng" dirty="0">
                <a:solidFill>
                  <a:srgbClr val="FF0000"/>
                </a:solidFill>
                <a:effectLst>
                  <a:outerShdw blurRad="38100" dist="38100" dir="2700000" algn="tl">
                    <a:srgbClr val="000000">
                      <a:alpha val="43137"/>
                    </a:srgbClr>
                  </a:outerShdw>
                </a:effectLst>
              </a:rPr>
              <a:t>Продолжительность каникул:</a:t>
            </a:r>
          </a:p>
          <a:p>
            <a:pPr marL="0" indent="0">
              <a:buNone/>
            </a:pPr>
            <a:r>
              <a:rPr lang="ru-RU" sz="3600" dirty="0" smtClean="0">
                <a:solidFill>
                  <a:schemeClr val="tx1"/>
                </a:solidFill>
              </a:rPr>
              <a:t>По окончании </a:t>
            </a:r>
            <a:r>
              <a:rPr lang="ru-RU" sz="3600" dirty="0">
                <a:solidFill>
                  <a:schemeClr val="tx1"/>
                </a:solidFill>
              </a:rPr>
              <a:t>I, II, III четверти 9 календарных дней;</a:t>
            </a:r>
          </a:p>
          <a:p>
            <a:pPr>
              <a:buFont typeface="Arial" panose="020B0604020202020204" pitchFamily="34" charset="0"/>
              <a:buChar char="•"/>
            </a:pPr>
            <a:r>
              <a:rPr lang="ru-RU" sz="3600" dirty="0" smtClean="0">
                <a:solidFill>
                  <a:schemeClr val="tx1"/>
                </a:solidFill>
              </a:rPr>
              <a:t>Дополнительные каникулы </a:t>
            </a:r>
            <a:r>
              <a:rPr lang="ru-RU" sz="3600" dirty="0">
                <a:solidFill>
                  <a:schemeClr val="tx1"/>
                </a:solidFill>
              </a:rPr>
              <a:t>9 календарных дней (для 1 </a:t>
            </a:r>
            <a:r>
              <a:rPr lang="ru-RU" sz="3600" dirty="0" err="1" smtClean="0">
                <a:solidFill>
                  <a:schemeClr val="tx1"/>
                </a:solidFill>
              </a:rPr>
              <a:t>кл</a:t>
            </a:r>
            <a:r>
              <a:rPr lang="ru-RU" sz="3600" dirty="0" smtClean="0">
                <a:solidFill>
                  <a:schemeClr val="tx1"/>
                </a:solidFill>
              </a:rPr>
              <a:t>.)</a:t>
            </a:r>
            <a:endParaRPr lang="ru-RU" sz="3600" dirty="0">
              <a:solidFill>
                <a:schemeClr val="tx1"/>
              </a:solidFill>
            </a:endParaRPr>
          </a:p>
          <a:p>
            <a:pPr>
              <a:buFont typeface="Arial" panose="020B0604020202020204" pitchFamily="34" charset="0"/>
              <a:buChar char="•"/>
            </a:pPr>
            <a:r>
              <a:rPr lang="ru-RU" sz="3600" dirty="0" smtClean="0">
                <a:solidFill>
                  <a:schemeClr val="tx1"/>
                </a:solidFill>
              </a:rPr>
              <a:t>По окончании </a:t>
            </a:r>
            <a:r>
              <a:rPr lang="ru-RU" sz="3600" dirty="0">
                <a:solidFill>
                  <a:schemeClr val="tx1"/>
                </a:solidFill>
              </a:rPr>
              <a:t>учебного года (летние каникулы) не менее 8 недель</a:t>
            </a:r>
          </a:p>
        </p:txBody>
      </p:sp>
    </p:spTree>
    <p:extLst>
      <p:ext uri="{BB962C8B-B14F-4D97-AF65-F5344CB8AC3E}">
        <p14:creationId xmlns:p14="http://schemas.microsoft.com/office/powerpoint/2010/main" val="21856363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6632"/>
            <a:ext cx="8229600" cy="1512168"/>
          </a:xfrm>
        </p:spPr>
        <p:txBody>
          <a:bodyPr>
            <a:normAutofit fontScale="90000"/>
          </a:bodyPr>
          <a:lstStyle/>
          <a:p>
            <a:r>
              <a:rPr lang="ru-RU" sz="3600" b="1" dirty="0" smtClean="0">
                <a:effectLst>
                  <a:outerShdw blurRad="38100" dist="38100" dir="2700000" algn="tl">
                    <a:srgbClr val="000000">
                      <a:alpha val="43137"/>
                    </a:srgbClr>
                  </a:outerShdw>
                </a:effectLst>
              </a:rPr>
              <a:t>ФГОС-3.0: электронная </a:t>
            </a:r>
            <a:r>
              <a:rPr lang="ru-RU" sz="3600" b="1" dirty="0" smtClean="0">
                <a:effectLst>
                  <a:outerShdw blurRad="38100" dist="38100" dir="2700000" algn="tl">
                    <a:srgbClr val="000000">
                      <a:alpha val="43137"/>
                    </a:srgbClr>
                  </a:outerShdw>
                </a:effectLst>
              </a:rPr>
              <a:t>информационно-образовательная </a:t>
            </a:r>
            <a:r>
              <a:rPr lang="ru-RU" sz="3600" b="1" dirty="0" smtClean="0">
                <a:effectLst>
                  <a:outerShdw blurRad="38100" dist="38100" dir="2700000" algn="tl">
                    <a:srgbClr val="000000">
                      <a:alpha val="43137"/>
                    </a:srgbClr>
                  </a:outerShdw>
                </a:effectLst>
              </a:rPr>
              <a:t>среда Организации</a:t>
            </a:r>
            <a:endParaRPr lang="ru-RU" sz="3600" b="1" dirty="0">
              <a:effectLst>
                <a:outerShdw blurRad="38100" dist="38100" dir="2700000" algn="tl">
                  <a:srgbClr val="000000">
                    <a:alpha val="43137"/>
                  </a:srgbClr>
                </a:outerShdw>
              </a:effectLst>
            </a:endParaRPr>
          </a:p>
        </p:txBody>
      </p:sp>
      <p:sp>
        <p:nvSpPr>
          <p:cNvPr id="3" name="Объект 2"/>
          <p:cNvSpPr>
            <a:spLocks noGrp="1"/>
          </p:cNvSpPr>
          <p:nvPr>
            <p:ph idx="1"/>
          </p:nvPr>
        </p:nvSpPr>
        <p:spPr>
          <a:xfrm>
            <a:off x="179514" y="1484784"/>
            <a:ext cx="8784976" cy="5184576"/>
          </a:xfrm>
        </p:spPr>
        <p:txBody>
          <a:bodyPr>
            <a:normAutofit fontScale="47500" lnSpcReduction="20000"/>
          </a:bodyPr>
          <a:lstStyle/>
          <a:p>
            <a:pPr marL="0" indent="0">
              <a:buNone/>
            </a:pPr>
            <a:r>
              <a:rPr lang="ru-RU" sz="4500" b="1" dirty="0" smtClean="0">
                <a:effectLst>
                  <a:outerShdw blurRad="38100" dist="38100" dir="2700000" algn="tl">
                    <a:srgbClr val="000000">
                      <a:alpha val="43137"/>
                    </a:srgbClr>
                  </a:outerShdw>
                </a:effectLst>
              </a:rPr>
              <a:t>должна обеспечивать:</a:t>
            </a:r>
          </a:p>
          <a:p>
            <a:pPr marL="0" indent="0" algn="just">
              <a:buNone/>
            </a:pPr>
            <a:r>
              <a:rPr lang="ru-RU" dirty="0" smtClean="0"/>
              <a:t>• </a:t>
            </a:r>
            <a:r>
              <a:rPr lang="ru-RU" sz="4400" dirty="0" smtClean="0"/>
              <a:t>доступ к учебным планам, рабочим программам </a:t>
            </a:r>
            <a:r>
              <a:rPr lang="ru-RU" sz="4400" dirty="0" smtClean="0"/>
              <a:t>учебных предметов</a:t>
            </a:r>
            <a:r>
              <a:rPr lang="ru-RU" sz="4400" dirty="0" smtClean="0"/>
              <a:t>, учебных курсов, электронным учебным изданиям </a:t>
            </a:r>
            <a:r>
              <a:rPr lang="ru-RU" sz="4400" dirty="0" smtClean="0"/>
              <a:t>и электронным </a:t>
            </a:r>
            <a:r>
              <a:rPr lang="ru-RU" sz="4400" dirty="0" smtClean="0"/>
              <a:t>образовательным ресурсам, указанным в </a:t>
            </a:r>
            <a:r>
              <a:rPr lang="ru-RU" sz="4400" dirty="0" smtClean="0"/>
              <a:t>рабочих программах </a:t>
            </a:r>
            <a:r>
              <a:rPr lang="ru-RU" sz="4400" dirty="0" smtClean="0"/>
              <a:t>(в том числе внеурочной деятельности) </a:t>
            </a:r>
            <a:r>
              <a:rPr lang="ru-RU" sz="4400" dirty="0" smtClean="0"/>
              <a:t>посредством сети </a:t>
            </a:r>
            <a:r>
              <a:rPr lang="ru-RU" sz="4400" dirty="0" smtClean="0"/>
              <a:t>Интернет;</a:t>
            </a:r>
          </a:p>
          <a:p>
            <a:pPr marL="0" indent="0">
              <a:buNone/>
            </a:pPr>
            <a:r>
              <a:rPr lang="ru-RU" sz="4400" dirty="0" smtClean="0"/>
              <a:t>• </a:t>
            </a:r>
            <a:r>
              <a:rPr lang="ru-RU" sz="5100" dirty="0" smtClean="0"/>
              <a:t>формирование и хранение электронного </a:t>
            </a:r>
            <a:r>
              <a:rPr lang="ru-RU" sz="5100" dirty="0" smtClean="0"/>
              <a:t>портфолио обучающегося</a:t>
            </a:r>
            <a:r>
              <a:rPr lang="ru-RU" sz="5100" dirty="0" smtClean="0"/>
              <a:t>, в том числе выполненных им работ и </a:t>
            </a:r>
            <a:r>
              <a:rPr lang="ru-RU" sz="5100" dirty="0" smtClean="0"/>
              <a:t>результатов выполнения </a:t>
            </a:r>
            <a:r>
              <a:rPr lang="ru-RU" sz="5100" dirty="0" smtClean="0"/>
              <a:t>работ;</a:t>
            </a:r>
          </a:p>
          <a:p>
            <a:pPr marL="0" indent="0">
              <a:buNone/>
            </a:pPr>
            <a:r>
              <a:rPr lang="ru-RU" sz="5100" dirty="0" smtClean="0"/>
              <a:t>• фиксацию и хранение информации о ходе </a:t>
            </a:r>
            <a:r>
              <a:rPr lang="ru-RU" sz="5100" dirty="0" smtClean="0"/>
              <a:t>образовательного процесса</a:t>
            </a:r>
            <a:r>
              <a:rPr lang="ru-RU" sz="5100" dirty="0" smtClean="0"/>
              <a:t>, результатов промежуточной аттестации и </a:t>
            </a:r>
            <a:r>
              <a:rPr lang="ru-RU" sz="5100" dirty="0" smtClean="0"/>
              <a:t>результатов освоения </a:t>
            </a:r>
            <a:r>
              <a:rPr lang="ru-RU" sz="5100" dirty="0" smtClean="0"/>
              <a:t>программы;</a:t>
            </a:r>
          </a:p>
          <a:p>
            <a:pPr marL="0" indent="0">
              <a:buNone/>
            </a:pPr>
            <a:r>
              <a:rPr lang="ru-RU" sz="5100" dirty="0" smtClean="0"/>
              <a:t>• проведение учебных занятий, процедуры оценки результатов</a:t>
            </a:r>
          </a:p>
          <a:p>
            <a:pPr marL="0" indent="0">
              <a:buNone/>
            </a:pPr>
            <a:r>
              <a:rPr lang="ru-RU" sz="5100" dirty="0" smtClean="0"/>
              <a:t>обучения;</a:t>
            </a:r>
          </a:p>
          <a:p>
            <a:pPr marL="0" indent="0">
              <a:buNone/>
            </a:pPr>
            <a:r>
              <a:rPr lang="ru-RU" sz="5100" dirty="0" smtClean="0"/>
              <a:t>• взаимодействие между участниками образовательного процесса</a:t>
            </a:r>
            <a:r>
              <a:rPr lang="ru-RU" sz="5100" dirty="0" smtClean="0"/>
              <a:t>, в </a:t>
            </a:r>
            <a:r>
              <a:rPr lang="ru-RU" sz="5100" dirty="0" smtClean="0"/>
              <a:t>том числе посредством сети Интернет</a:t>
            </a:r>
            <a:r>
              <a:rPr lang="ru-RU" sz="5100" dirty="0" smtClean="0"/>
              <a:t>.</a:t>
            </a:r>
          </a:p>
          <a:p>
            <a:pPr marL="0" indent="0">
              <a:buNone/>
            </a:pPr>
            <a:endParaRPr lang="ru-RU" sz="4400" dirty="0"/>
          </a:p>
        </p:txBody>
      </p:sp>
    </p:spTree>
    <p:extLst>
      <p:ext uri="{BB962C8B-B14F-4D97-AF65-F5344CB8AC3E}">
        <p14:creationId xmlns:p14="http://schemas.microsoft.com/office/powerpoint/2010/main" val="5114649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1" y="116632"/>
            <a:ext cx="8712968" cy="792088"/>
          </a:xfrm>
        </p:spPr>
        <p:txBody>
          <a:bodyPr>
            <a:normAutofit fontScale="90000"/>
          </a:bodyPr>
          <a:lstStyle/>
          <a:p>
            <a:r>
              <a:rPr lang="ru-RU" dirty="0" smtClean="0"/>
              <a:t/>
            </a:r>
            <a:br>
              <a:rPr lang="ru-RU" dirty="0" smtClean="0"/>
            </a:br>
            <a:r>
              <a:rPr lang="ru-RU" b="1" dirty="0" smtClean="0">
                <a:solidFill>
                  <a:srgbClr val="FF0000"/>
                </a:solidFill>
              </a:rPr>
              <a:t>Федеральная </a:t>
            </a:r>
            <a:r>
              <a:rPr lang="ru-RU" b="1" dirty="0">
                <a:solidFill>
                  <a:srgbClr val="FF0000"/>
                </a:solidFill>
              </a:rPr>
              <a:t>ООП </a:t>
            </a:r>
            <a:br>
              <a:rPr lang="ru-RU" b="1" dirty="0">
                <a:solidFill>
                  <a:srgbClr val="FF0000"/>
                </a:solidFill>
              </a:rPr>
            </a:br>
            <a:endParaRPr lang="ru-RU" b="1" dirty="0">
              <a:solidFill>
                <a:srgbClr val="FF0000"/>
              </a:solidFill>
            </a:endParaRPr>
          </a:p>
        </p:txBody>
      </p:sp>
      <p:sp>
        <p:nvSpPr>
          <p:cNvPr id="3" name="Объект 2"/>
          <p:cNvSpPr>
            <a:spLocks noGrp="1"/>
          </p:cNvSpPr>
          <p:nvPr>
            <p:ph idx="1"/>
          </p:nvPr>
        </p:nvSpPr>
        <p:spPr>
          <a:xfrm>
            <a:off x="179514" y="980728"/>
            <a:ext cx="8784976" cy="5616624"/>
          </a:xfrm>
        </p:spPr>
        <p:txBody>
          <a:bodyPr>
            <a:normAutofit lnSpcReduction="10000"/>
          </a:bodyPr>
          <a:lstStyle/>
          <a:p>
            <a:pPr marL="0" lvl="0" indent="0" algn="just" fontAlgn="base">
              <a:spcBef>
                <a:spcPts val="0"/>
              </a:spcBef>
              <a:buNone/>
            </a:pPr>
            <a:r>
              <a:rPr lang="ru-RU" sz="2800" b="1" dirty="0">
                <a:solidFill>
                  <a:prstClr val="black"/>
                </a:solidFill>
              </a:rPr>
              <a:t>ЦЕЛЕВОЙ РАЗДЕЛ</a:t>
            </a:r>
          </a:p>
          <a:p>
            <a:pPr marL="0" lvl="0" indent="0" algn="just" fontAlgn="base">
              <a:spcBef>
                <a:spcPts val="0"/>
              </a:spcBef>
              <a:buFontTx/>
              <a:buChar char="-"/>
            </a:pPr>
            <a:r>
              <a:rPr lang="ru-RU" sz="1800" dirty="0">
                <a:solidFill>
                  <a:prstClr val="black"/>
                </a:solidFill>
              </a:rPr>
              <a:t> пояснительная записка</a:t>
            </a:r>
          </a:p>
          <a:p>
            <a:pPr marL="0" lvl="0" indent="0" algn="just" fontAlgn="base">
              <a:spcBef>
                <a:spcPts val="0"/>
              </a:spcBef>
              <a:buFontTx/>
              <a:buChar char="-"/>
            </a:pPr>
            <a:r>
              <a:rPr lang="ru-RU" sz="1800" dirty="0">
                <a:solidFill>
                  <a:prstClr val="black"/>
                </a:solidFill>
              </a:rPr>
              <a:t> планируемые результаты освоения обучающимися ФОП СОО</a:t>
            </a:r>
          </a:p>
          <a:p>
            <a:pPr marL="0" lvl="0" indent="0" algn="just" fontAlgn="base">
              <a:spcBef>
                <a:spcPts val="0"/>
              </a:spcBef>
              <a:buFontTx/>
              <a:buChar char="-"/>
            </a:pPr>
            <a:r>
              <a:rPr lang="ru-RU" sz="1800" dirty="0">
                <a:solidFill>
                  <a:prstClr val="black"/>
                </a:solidFill>
              </a:rPr>
              <a:t> система оценки достижения планируемых результатов ФОП СОО</a:t>
            </a:r>
          </a:p>
          <a:p>
            <a:pPr marL="0" lvl="0" indent="0" algn="just" fontAlgn="base">
              <a:spcBef>
                <a:spcPts val="0"/>
              </a:spcBef>
              <a:buFontTx/>
              <a:buChar char="-"/>
            </a:pPr>
            <a:endParaRPr lang="ru-RU" sz="1800" dirty="0">
              <a:solidFill>
                <a:prstClr val="black"/>
              </a:solidFill>
            </a:endParaRPr>
          </a:p>
          <a:p>
            <a:pPr marL="0" lvl="0" indent="0" algn="just" fontAlgn="base">
              <a:spcBef>
                <a:spcPts val="0"/>
              </a:spcBef>
              <a:buNone/>
            </a:pPr>
            <a:r>
              <a:rPr lang="ru-RU" sz="2800" b="1" dirty="0">
                <a:solidFill>
                  <a:prstClr val="black"/>
                </a:solidFill>
              </a:rPr>
              <a:t>СОДЕРЖАТЕЛЬНЫЙ РАЗДЕЛ</a:t>
            </a:r>
          </a:p>
          <a:p>
            <a:pPr marL="0" lvl="0" indent="0" algn="just" fontAlgn="base">
              <a:spcBef>
                <a:spcPts val="0"/>
              </a:spcBef>
              <a:buFontTx/>
              <a:buChar char="-"/>
            </a:pPr>
            <a:r>
              <a:rPr lang="ru-RU" sz="1800" dirty="0">
                <a:solidFill>
                  <a:prstClr val="black"/>
                </a:solidFill>
              </a:rPr>
              <a:t> </a:t>
            </a:r>
            <a:r>
              <a:rPr lang="ru-RU" sz="2800" b="1" u="sng" dirty="0">
                <a:solidFill>
                  <a:srgbClr val="FF0000"/>
                </a:solidFill>
              </a:rPr>
              <a:t>ФЕДЕРАЛЬНЫЕ</a:t>
            </a:r>
            <a:r>
              <a:rPr lang="ru-RU" sz="2800" dirty="0">
                <a:solidFill>
                  <a:prstClr val="black"/>
                </a:solidFill>
              </a:rPr>
              <a:t> </a:t>
            </a:r>
            <a:r>
              <a:rPr lang="ru-RU" sz="1800" dirty="0">
                <a:solidFill>
                  <a:prstClr val="black"/>
                </a:solidFill>
              </a:rPr>
              <a:t>рабочие программы учебных предметов</a:t>
            </a:r>
          </a:p>
          <a:p>
            <a:pPr marL="0" lvl="0" indent="0" algn="just" fontAlgn="base">
              <a:spcBef>
                <a:spcPts val="0"/>
              </a:spcBef>
              <a:buFontTx/>
              <a:buChar char="-"/>
            </a:pPr>
            <a:r>
              <a:rPr lang="ru-RU" sz="1800" dirty="0">
                <a:solidFill>
                  <a:prstClr val="black"/>
                </a:solidFill>
              </a:rPr>
              <a:t> Программа формирования УУД</a:t>
            </a:r>
          </a:p>
          <a:p>
            <a:pPr marL="0" lvl="0" indent="0" algn="just" fontAlgn="base">
              <a:spcBef>
                <a:spcPts val="0"/>
              </a:spcBef>
              <a:buFontTx/>
              <a:buChar char="-"/>
            </a:pPr>
            <a:r>
              <a:rPr lang="ru-RU" sz="1800" dirty="0">
                <a:solidFill>
                  <a:prstClr val="black"/>
                </a:solidFill>
              </a:rPr>
              <a:t> </a:t>
            </a:r>
            <a:r>
              <a:rPr lang="ru-RU" sz="2400" b="1" dirty="0">
                <a:solidFill>
                  <a:srgbClr val="FF0000"/>
                </a:solidFill>
              </a:rPr>
              <a:t>ФЕДЕРАЛЬНАЯ</a:t>
            </a:r>
            <a:r>
              <a:rPr lang="ru-RU" sz="2400" b="1" dirty="0">
                <a:solidFill>
                  <a:prstClr val="black"/>
                </a:solidFill>
              </a:rPr>
              <a:t> </a:t>
            </a:r>
            <a:r>
              <a:rPr lang="ru-RU" sz="1800" dirty="0">
                <a:solidFill>
                  <a:prstClr val="black"/>
                </a:solidFill>
              </a:rPr>
              <a:t>рабочая программа воспитания</a:t>
            </a:r>
          </a:p>
          <a:p>
            <a:pPr marL="0" lvl="0" indent="0" algn="just" fontAlgn="base">
              <a:spcBef>
                <a:spcPts val="0"/>
              </a:spcBef>
              <a:buNone/>
            </a:pPr>
            <a:endParaRPr lang="ru-RU" sz="1800" dirty="0">
              <a:solidFill>
                <a:prstClr val="black"/>
              </a:solidFill>
            </a:endParaRPr>
          </a:p>
          <a:p>
            <a:pPr marL="0" lvl="0" indent="0" algn="just" fontAlgn="base">
              <a:spcBef>
                <a:spcPts val="0"/>
              </a:spcBef>
              <a:buNone/>
            </a:pPr>
            <a:r>
              <a:rPr lang="ru-RU" sz="2800" b="1" dirty="0"/>
              <a:t>ОРГАНИЗАЦИОННЫЙ  РАЗДЕЛ</a:t>
            </a:r>
          </a:p>
          <a:p>
            <a:pPr marL="0" lvl="0" indent="0" algn="just" fontAlgn="base">
              <a:spcBef>
                <a:spcPts val="0"/>
              </a:spcBef>
              <a:buFontTx/>
              <a:buChar char="-"/>
            </a:pPr>
            <a:r>
              <a:rPr lang="ru-RU" sz="1800" dirty="0">
                <a:solidFill>
                  <a:prstClr val="black"/>
                </a:solidFill>
              </a:rPr>
              <a:t> </a:t>
            </a:r>
            <a:r>
              <a:rPr lang="ru-RU" sz="2800" dirty="0">
                <a:solidFill>
                  <a:srgbClr val="FF0000"/>
                </a:solidFill>
              </a:rPr>
              <a:t>ФЕДЕРАЛЬНЫЙ</a:t>
            </a:r>
            <a:r>
              <a:rPr lang="ru-RU" sz="2800" dirty="0">
                <a:solidFill>
                  <a:prstClr val="black"/>
                </a:solidFill>
              </a:rPr>
              <a:t> учебный план </a:t>
            </a:r>
          </a:p>
          <a:p>
            <a:pPr marL="0" lvl="0" indent="0" algn="just" fontAlgn="base">
              <a:spcBef>
                <a:spcPts val="0"/>
              </a:spcBef>
              <a:buFontTx/>
              <a:buChar char="-"/>
            </a:pPr>
            <a:r>
              <a:rPr lang="ru-RU" sz="2800" dirty="0">
                <a:solidFill>
                  <a:prstClr val="black"/>
                </a:solidFill>
              </a:rPr>
              <a:t> </a:t>
            </a:r>
            <a:r>
              <a:rPr lang="ru-RU" sz="2800" dirty="0">
                <a:solidFill>
                  <a:srgbClr val="FF0000"/>
                </a:solidFill>
              </a:rPr>
              <a:t>ФЕДЕРАЛЬНЫЙ</a:t>
            </a:r>
            <a:r>
              <a:rPr lang="ru-RU" sz="2800" dirty="0">
                <a:solidFill>
                  <a:prstClr val="black"/>
                </a:solidFill>
              </a:rPr>
              <a:t> план внеурочной деятельности</a:t>
            </a:r>
          </a:p>
          <a:p>
            <a:pPr marL="0" lvl="0" indent="0" algn="just" fontAlgn="base">
              <a:spcBef>
                <a:spcPts val="0"/>
              </a:spcBef>
              <a:buFontTx/>
              <a:buChar char="-"/>
            </a:pPr>
            <a:r>
              <a:rPr lang="ru-RU" sz="2800" dirty="0">
                <a:solidFill>
                  <a:prstClr val="black"/>
                </a:solidFill>
              </a:rPr>
              <a:t> </a:t>
            </a:r>
            <a:r>
              <a:rPr lang="ru-RU" sz="2800" dirty="0">
                <a:solidFill>
                  <a:srgbClr val="FF0000"/>
                </a:solidFill>
              </a:rPr>
              <a:t>ФЕДЕРАЛЬНЫЙ </a:t>
            </a:r>
            <a:r>
              <a:rPr lang="ru-RU" sz="2800" dirty="0">
                <a:solidFill>
                  <a:prstClr val="black"/>
                </a:solidFill>
              </a:rPr>
              <a:t>календарный учебный график</a:t>
            </a:r>
          </a:p>
          <a:p>
            <a:pPr marL="0" lvl="0" indent="0" algn="just" fontAlgn="base">
              <a:spcBef>
                <a:spcPts val="0"/>
              </a:spcBef>
              <a:buFontTx/>
              <a:buChar char="-"/>
            </a:pPr>
            <a:r>
              <a:rPr lang="ru-RU" sz="2800" dirty="0">
                <a:solidFill>
                  <a:prstClr val="black"/>
                </a:solidFill>
              </a:rPr>
              <a:t> </a:t>
            </a:r>
            <a:r>
              <a:rPr lang="ru-RU" sz="2800" dirty="0">
                <a:solidFill>
                  <a:srgbClr val="FF0000"/>
                </a:solidFill>
              </a:rPr>
              <a:t>ФЕДЕРАЛЬНЫЙ </a:t>
            </a:r>
            <a:r>
              <a:rPr lang="ru-RU" sz="2800" dirty="0">
                <a:solidFill>
                  <a:prstClr val="black"/>
                </a:solidFill>
              </a:rPr>
              <a:t>календарный план воспитательной работы</a:t>
            </a:r>
          </a:p>
          <a:p>
            <a:pPr marL="0" indent="0">
              <a:buNone/>
            </a:pPr>
            <a:endParaRPr lang="ru-RU" sz="2800" dirty="0"/>
          </a:p>
        </p:txBody>
      </p:sp>
    </p:spTree>
    <p:extLst>
      <p:ext uri="{BB962C8B-B14F-4D97-AF65-F5344CB8AC3E}">
        <p14:creationId xmlns:p14="http://schemas.microsoft.com/office/powerpoint/2010/main" val="206382152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WordArt 5"/>
          <p:cNvSpPr>
            <a:spLocks noChangeArrowheads="1" noChangeShapeType="1" noTextEdit="1"/>
          </p:cNvSpPr>
          <p:nvPr/>
        </p:nvSpPr>
        <p:spPr bwMode="auto">
          <a:xfrm>
            <a:off x="1042988" y="765193"/>
            <a:ext cx="7343775" cy="28797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fontAlgn="base">
              <a:spcBef>
                <a:spcPct val="0"/>
              </a:spcBef>
              <a:spcAft>
                <a:spcPct val="0"/>
              </a:spcAft>
            </a:pPr>
            <a:r>
              <a:rPr lang="ru-RU" sz="3600" b="1" kern="10" dirty="0" smtClean="0">
                <a:solidFill>
                  <a:srgbClr val="333399"/>
                </a:solidFill>
                <a:effectLst>
                  <a:outerShdw dist="45791" dir="2021404" algn="ctr" rotWithShape="0">
                    <a:srgbClr val="B2B2B2">
                      <a:alpha val="79999"/>
                    </a:srgbClr>
                  </a:outerShdw>
                </a:effectLst>
                <a:latin typeface="Times New Roman"/>
                <a:cs typeface="Times New Roman"/>
              </a:rPr>
              <a:t>Спасибо</a:t>
            </a:r>
          </a:p>
          <a:p>
            <a:pPr algn="ctr" fontAlgn="base">
              <a:spcBef>
                <a:spcPct val="0"/>
              </a:spcBef>
              <a:spcAft>
                <a:spcPct val="0"/>
              </a:spcAft>
            </a:pPr>
            <a:r>
              <a:rPr lang="ru-RU" sz="3600" b="1" kern="10" dirty="0" smtClean="0">
                <a:solidFill>
                  <a:srgbClr val="333399"/>
                </a:solidFill>
                <a:effectLst>
                  <a:outerShdw dist="45791" dir="2021404" algn="ctr" rotWithShape="0">
                    <a:srgbClr val="B2B2B2">
                      <a:alpha val="79999"/>
                    </a:srgbClr>
                  </a:outerShdw>
                </a:effectLst>
                <a:latin typeface="Times New Roman"/>
                <a:cs typeface="Times New Roman"/>
              </a:rPr>
              <a:t>за внимание!</a:t>
            </a:r>
          </a:p>
        </p:txBody>
      </p:sp>
      <p:pic>
        <p:nvPicPr>
          <p:cNvPr id="25603" name="Picture 3"/>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t="-427" r="73059"/>
          <a:stretch>
            <a:fillRect/>
          </a:stretch>
        </p:blipFill>
        <p:spPr bwMode="auto">
          <a:xfrm>
            <a:off x="323859" y="3860800"/>
            <a:ext cx="2538413" cy="280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712100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7747" y="143436"/>
            <a:ext cx="7604312" cy="1165412"/>
          </a:xfrm>
        </p:spPr>
        <p:txBody>
          <a:bodyPr>
            <a:normAutofit fontScale="90000"/>
          </a:bodyPr>
          <a:lstStyle/>
          <a:p>
            <a:r>
              <a:rPr lang="ru-RU" dirty="0" smtClean="0"/>
              <a:t>Изменения в нормативной базе</a:t>
            </a:r>
            <a:endParaRPr lang="ru-RU" dirty="0"/>
          </a:p>
        </p:txBody>
      </p:sp>
      <p:sp>
        <p:nvSpPr>
          <p:cNvPr id="3" name="Объект 2"/>
          <p:cNvSpPr>
            <a:spLocks noGrp="1"/>
          </p:cNvSpPr>
          <p:nvPr>
            <p:ph idx="1"/>
          </p:nvPr>
        </p:nvSpPr>
        <p:spPr>
          <a:xfrm>
            <a:off x="154646" y="1308847"/>
            <a:ext cx="8619565" cy="5262282"/>
          </a:xfrm>
        </p:spPr>
        <p:txBody>
          <a:bodyPr>
            <a:normAutofit fontScale="85000" lnSpcReduction="20000"/>
          </a:bodyPr>
          <a:lstStyle/>
          <a:p>
            <a:pPr marL="514350" indent="-514350" algn="just">
              <a:buAutoNum type="arabicPeriod"/>
            </a:pPr>
            <a:r>
              <a:rPr lang="ru-RU" dirty="0" smtClean="0"/>
              <a:t>Федеральный </a:t>
            </a:r>
            <a:r>
              <a:rPr lang="ru-RU" dirty="0"/>
              <a:t>закон от 24 сентября 2022 г. № 371-ФЗ «О внесении изменений в Федеральный закон «Об образовании в Российской Федерации» и статью 1 Федерального закона «Об обязательных требованиях в Российской </a:t>
            </a:r>
            <a:r>
              <a:rPr lang="ru-RU" dirty="0" smtClean="0"/>
              <a:t>Федерации»</a:t>
            </a:r>
          </a:p>
          <a:p>
            <a:pPr marL="0" indent="0">
              <a:buNone/>
            </a:pPr>
            <a:r>
              <a:rPr lang="ru-RU" b="1" u="sng"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Ч. </a:t>
            </a:r>
            <a:r>
              <a:rPr lang="ru-RU" b="1" u="sng"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6 </a:t>
            </a:r>
            <a:r>
              <a:rPr lang="ru-RU" b="1" u="sng"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СТ. </a:t>
            </a:r>
            <a:r>
              <a:rPr lang="ru-RU" b="1" u="sng"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12</a:t>
            </a:r>
          </a:p>
          <a:p>
            <a:pPr marL="0" indent="0" algn="just">
              <a:buNone/>
            </a:pPr>
            <a:r>
              <a:rPr lang="ru-RU" dirty="0" smtClean="0"/>
              <a:t>6.</a:t>
            </a:r>
            <a:r>
              <a:rPr lang="ru-RU" dirty="0" smtClean="0">
                <a:solidFill>
                  <a:srgbClr val="FF0000"/>
                </a:solidFill>
              </a:rPr>
              <a:t>3 </a:t>
            </a:r>
            <a:r>
              <a:rPr lang="ru-RU" dirty="0" smtClean="0">
                <a:solidFill>
                  <a:schemeClr val="tx1"/>
                </a:solidFill>
              </a:rPr>
              <a:t>При </a:t>
            </a:r>
            <a:r>
              <a:rPr lang="ru-RU" dirty="0">
                <a:solidFill>
                  <a:schemeClr val="tx1"/>
                </a:solidFill>
              </a:rPr>
              <a:t>разработке основной образовательной программы организация, осуществляющая образовательную деятельность по имеющим государственную аккредитацию образовательным программам начального общего, основного общего, среднего общего образования предусматривают непосредственное применение при реализации обязательной части образовательной программы </a:t>
            </a:r>
            <a:r>
              <a:rPr lang="ru-RU" i="1" dirty="0">
                <a:solidFill>
                  <a:schemeClr val="tx1"/>
                </a:solidFill>
              </a:rPr>
              <a:t>НОО</a:t>
            </a:r>
            <a:r>
              <a:rPr lang="ru-RU" dirty="0">
                <a:solidFill>
                  <a:schemeClr val="tx1"/>
                </a:solidFill>
              </a:rPr>
              <a:t> федеральных </a:t>
            </a:r>
            <a:r>
              <a:rPr lang="ru-RU" dirty="0">
                <a:solidFill>
                  <a:srgbClr val="FF0000"/>
                </a:solidFill>
                <a:effectLst>
                  <a:outerShdw blurRad="38100" dist="38100" dir="2700000" algn="tl">
                    <a:srgbClr val="000000">
                      <a:alpha val="43137"/>
                    </a:srgbClr>
                  </a:outerShdw>
                </a:effectLst>
              </a:rPr>
              <a:t>рабочих программ </a:t>
            </a:r>
            <a:r>
              <a:rPr lang="ru-RU" dirty="0">
                <a:solidFill>
                  <a:schemeClr val="tx1"/>
                </a:solidFill>
              </a:rPr>
              <a:t>по учебным предметам </a:t>
            </a:r>
            <a:r>
              <a:rPr lang="ru-RU" dirty="0">
                <a:solidFill>
                  <a:srgbClr val="FF0000"/>
                </a:solidFill>
                <a:effectLst>
                  <a:outerShdw blurRad="38100" dist="38100" dir="2700000" algn="tl">
                    <a:srgbClr val="000000">
                      <a:alpha val="43137"/>
                    </a:srgbClr>
                  </a:outerShdw>
                </a:effectLst>
              </a:rPr>
              <a:t>«Русский язык», «Литературное чтение», «Окружающий мир», </a:t>
            </a:r>
            <a:r>
              <a:rPr lang="ru-RU" dirty="0">
                <a:solidFill>
                  <a:schemeClr val="tx1"/>
                </a:solidFill>
              </a:rPr>
              <a:t>а при реализации обязательной части </a:t>
            </a:r>
            <a:r>
              <a:rPr lang="ru-RU" i="1" dirty="0">
                <a:solidFill>
                  <a:schemeClr val="tx1"/>
                </a:solidFill>
              </a:rPr>
              <a:t>ОО и СОО </a:t>
            </a:r>
            <a:r>
              <a:rPr lang="ru-RU" dirty="0">
                <a:solidFill>
                  <a:schemeClr val="tx1"/>
                </a:solidFill>
              </a:rPr>
              <a:t>– </a:t>
            </a:r>
            <a:r>
              <a:rPr lang="ru-RU" dirty="0">
                <a:solidFill>
                  <a:srgbClr val="FF0000"/>
                </a:solidFill>
                <a:effectLst>
                  <a:outerShdw blurRad="38100" dist="38100" dir="2700000" algn="tl">
                    <a:srgbClr val="000000">
                      <a:alpha val="43137"/>
                    </a:srgbClr>
                  </a:outerShdw>
                </a:effectLst>
              </a:rPr>
              <a:t>«Русский язык», «Литература», «История», «Обществознание», «География», «ОБЖ»</a:t>
            </a:r>
            <a:endParaRPr lang="ru-RU" b="1" u="sng" dirty="0"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870830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8771" y="134476"/>
            <a:ext cx="7806018" cy="1013009"/>
          </a:xfrm>
        </p:spPr>
        <p:txBody>
          <a:bodyPr>
            <a:normAutofit fontScale="90000"/>
          </a:bodyPr>
          <a:lstStyle/>
          <a:p>
            <a:r>
              <a:rPr lang="ru-RU" dirty="0" smtClean="0"/>
              <a:t>Нормативно-правовые основания</a:t>
            </a:r>
            <a:endParaRPr lang="ru-RU" dirty="0"/>
          </a:p>
        </p:txBody>
      </p:sp>
      <p:sp>
        <p:nvSpPr>
          <p:cNvPr id="3" name="Объект 2"/>
          <p:cNvSpPr>
            <a:spLocks noGrp="1"/>
          </p:cNvSpPr>
          <p:nvPr>
            <p:ph idx="1"/>
          </p:nvPr>
        </p:nvSpPr>
        <p:spPr>
          <a:xfrm>
            <a:off x="147920" y="1317813"/>
            <a:ext cx="8834717" cy="5280212"/>
          </a:xfrm>
        </p:spPr>
        <p:txBody>
          <a:bodyPr>
            <a:normAutofit fontScale="85000" lnSpcReduction="20000"/>
          </a:bodyPr>
          <a:lstStyle/>
          <a:p>
            <a:pPr marL="0" indent="0">
              <a:lnSpc>
                <a:spcPct val="100000"/>
              </a:lnSpc>
              <a:spcBef>
                <a:spcPts val="0"/>
              </a:spcBef>
              <a:buNone/>
            </a:pPr>
            <a:r>
              <a:rPr lang="ru-RU" sz="4400" b="1" dirty="0" smtClean="0">
                <a:effectLst>
                  <a:outerShdw blurRad="38100" dist="38100" dir="2700000" algn="tl">
                    <a:srgbClr val="000000">
                      <a:alpha val="43137"/>
                    </a:srgbClr>
                  </a:outerShdw>
                </a:effectLst>
              </a:rPr>
              <a:t>ФОП </a:t>
            </a:r>
            <a:r>
              <a:rPr lang="ru-RU" sz="4400" b="1" dirty="0">
                <a:effectLst>
                  <a:outerShdw blurRad="38100" dist="38100" dir="2700000" algn="tl">
                    <a:srgbClr val="000000">
                      <a:alpha val="43137"/>
                    </a:srgbClr>
                  </a:outerShdw>
                </a:effectLst>
              </a:rPr>
              <a:t>НОО                  </a:t>
            </a:r>
            <a:r>
              <a:rPr lang="ru-RU" sz="4400" b="1" dirty="0" smtClean="0">
                <a:effectLst>
                  <a:outerShdw blurRad="38100" dist="38100" dir="2700000" algn="tl">
                    <a:srgbClr val="000000">
                      <a:alpha val="43137"/>
                    </a:srgbClr>
                  </a:outerShdw>
                </a:effectLst>
              </a:rPr>
              <a:t>У</a:t>
            </a:r>
            <a:r>
              <a:rPr lang="ru-RU" sz="2000" b="1" dirty="0" smtClean="0">
                <a:effectLst>
                  <a:outerShdw blurRad="38100" dist="38100" dir="2700000" algn="tl">
                    <a:srgbClr val="000000">
                      <a:alpha val="43137"/>
                    </a:srgbClr>
                  </a:outerShdw>
                </a:effectLst>
              </a:rPr>
              <a:t>тверждена </a:t>
            </a:r>
            <a:r>
              <a:rPr lang="ru-RU" sz="2000" b="1" dirty="0">
                <a:effectLst>
                  <a:outerShdw blurRad="38100" dist="38100" dir="2700000" algn="tl">
                    <a:srgbClr val="000000">
                      <a:alpha val="43137"/>
                    </a:srgbClr>
                  </a:outerShdw>
                </a:effectLst>
              </a:rPr>
              <a:t>приказом Министерства</a:t>
            </a:r>
          </a:p>
          <a:p>
            <a:pPr marL="0" indent="0">
              <a:lnSpc>
                <a:spcPct val="100000"/>
              </a:lnSpc>
              <a:spcBef>
                <a:spcPts val="0"/>
              </a:spcBef>
              <a:buNone/>
            </a:pPr>
            <a:r>
              <a:rPr lang="ru-RU" sz="2000" b="1" dirty="0" smtClean="0">
                <a:effectLst>
                  <a:outerShdw blurRad="38100" dist="38100" dir="2700000" algn="tl">
                    <a:srgbClr val="000000">
                      <a:alpha val="43137"/>
                    </a:srgbClr>
                  </a:outerShdw>
                </a:effectLst>
              </a:rPr>
              <a:t>                                                                                Просвещения </a:t>
            </a:r>
            <a:r>
              <a:rPr lang="ru-RU" sz="2000" b="1" dirty="0">
                <a:effectLst>
                  <a:outerShdw blurRad="38100" dist="38100" dir="2700000" algn="tl">
                    <a:srgbClr val="000000">
                      <a:alpha val="43137"/>
                    </a:srgbClr>
                  </a:outerShdw>
                </a:effectLst>
              </a:rPr>
              <a:t>Российской Федерации от</a:t>
            </a:r>
          </a:p>
          <a:p>
            <a:pPr marL="0" indent="0">
              <a:lnSpc>
                <a:spcPct val="100000"/>
              </a:lnSpc>
              <a:spcBef>
                <a:spcPts val="0"/>
              </a:spcBef>
              <a:buNone/>
            </a:pPr>
            <a:r>
              <a:rPr lang="ru-RU" sz="2000" b="1" dirty="0" smtClean="0">
                <a:effectLst>
                  <a:outerShdw blurRad="38100" dist="38100" dir="2700000" algn="tl">
                    <a:srgbClr val="000000">
                      <a:alpha val="43137"/>
                    </a:srgbClr>
                  </a:outerShdw>
                </a:effectLst>
              </a:rPr>
              <a:t>                                                                                16.11.2022 </a:t>
            </a:r>
            <a:r>
              <a:rPr lang="ru-RU" sz="2000" b="1" dirty="0">
                <a:effectLst>
                  <a:outerShdw blurRad="38100" dist="38100" dir="2700000" algn="tl">
                    <a:srgbClr val="000000">
                      <a:alpha val="43137"/>
                    </a:srgbClr>
                  </a:outerShdw>
                </a:effectLst>
              </a:rPr>
              <a:t>№ </a:t>
            </a:r>
            <a:r>
              <a:rPr lang="ru-RU" sz="2000" b="1" dirty="0" smtClean="0">
                <a:effectLst>
                  <a:outerShdw blurRad="38100" dist="38100" dir="2700000" algn="tl">
                    <a:srgbClr val="000000">
                      <a:alpha val="43137"/>
                    </a:srgbClr>
                  </a:outerShdw>
                </a:effectLst>
              </a:rPr>
              <a:t>992</a:t>
            </a:r>
          </a:p>
          <a:p>
            <a:pPr marL="0" indent="0">
              <a:lnSpc>
                <a:spcPct val="100000"/>
              </a:lnSpc>
              <a:spcBef>
                <a:spcPts val="0"/>
              </a:spcBef>
              <a:buNone/>
            </a:pPr>
            <a:endParaRPr lang="ru-RU" sz="2000" b="1" dirty="0">
              <a:effectLst>
                <a:outerShdw blurRad="38100" dist="38100" dir="2700000" algn="tl">
                  <a:srgbClr val="000000">
                    <a:alpha val="43137"/>
                  </a:srgbClr>
                </a:outerShdw>
              </a:effectLst>
            </a:endParaRPr>
          </a:p>
          <a:p>
            <a:pPr marL="0" lvl="0" indent="0">
              <a:lnSpc>
                <a:spcPct val="100000"/>
              </a:lnSpc>
              <a:spcBef>
                <a:spcPts val="0"/>
              </a:spcBef>
              <a:buNone/>
            </a:pPr>
            <a:r>
              <a:rPr lang="ru-RU" sz="4000" b="1" dirty="0" smtClean="0">
                <a:effectLst>
                  <a:outerShdw blurRad="38100" dist="38100" dir="2700000" algn="tl">
                    <a:srgbClr val="000000">
                      <a:alpha val="43137"/>
                    </a:srgbClr>
                  </a:outerShdw>
                </a:effectLst>
              </a:rPr>
              <a:t>ФОП ООО                      </a:t>
            </a:r>
            <a:r>
              <a:rPr lang="ru-RU" sz="4400" b="1" dirty="0">
                <a:effectLst>
                  <a:outerShdw blurRad="38100" dist="38100" dir="2700000" algn="tl">
                    <a:srgbClr val="000000">
                      <a:alpha val="43137"/>
                    </a:srgbClr>
                  </a:outerShdw>
                </a:effectLst>
              </a:rPr>
              <a:t>У</a:t>
            </a:r>
            <a:r>
              <a:rPr lang="ru-RU" sz="2000" b="1" dirty="0">
                <a:effectLst>
                  <a:outerShdw blurRad="38100" dist="38100" dir="2700000" algn="tl">
                    <a:srgbClr val="000000">
                      <a:alpha val="43137"/>
                    </a:srgbClr>
                  </a:outerShdw>
                </a:effectLst>
              </a:rPr>
              <a:t>тверждена приказом Министерства</a:t>
            </a:r>
          </a:p>
          <a:p>
            <a:pPr marL="0" lvl="0" indent="0">
              <a:lnSpc>
                <a:spcPct val="100000"/>
              </a:lnSpc>
              <a:spcBef>
                <a:spcPts val="0"/>
              </a:spcBef>
              <a:buNone/>
            </a:pPr>
            <a:r>
              <a:rPr lang="ru-RU" sz="2000" b="1" dirty="0">
                <a:effectLst>
                  <a:outerShdw blurRad="38100" dist="38100" dir="2700000" algn="tl">
                    <a:srgbClr val="000000">
                      <a:alpha val="43137"/>
                    </a:srgbClr>
                  </a:outerShdw>
                </a:effectLst>
              </a:rPr>
              <a:t>                                                                                Просвещения Российской Федерации от</a:t>
            </a:r>
          </a:p>
          <a:p>
            <a:pPr marL="0" lvl="0" indent="0">
              <a:lnSpc>
                <a:spcPct val="100000"/>
              </a:lnSpc>
              <a:spcBef>
                <a:spcPts val="0"/>
              </a:spcBef>
              <a:buNone/>
            </a:pPr>
            <a:r>
              <a:rPr lang="ru-RU" sz="2000" b="1" dirty="0">
                <a:effectLst>
                  <a:outerShdw blurRad="38100" dist="38100" dir="2700000" algn="tl">
                    <a:srgbClr val="000000">
                      <a:alpha val="43137"/>
                    </a:srgbClr>
                  </a:outerShdw>
                </a:effectLst>
              </a:rPr>
              <a:t>                                                                                16.11.2022 № </a:t>
            </a:r>
            <a:r>
              <a:rPr lang="ru-RU" sz="2000" b="1" dirty="0" smtClean="0">
                <a:effectLst>
                  <a:outerShdw blurRad="38100" dist="38100" dir="2700000" algn="tl">
                    <a:srgbClr val="000000">
                      <a:alpha val="43137"/>
                    </a:srgbClr>
                  </a:outerShdw>
                </a:effectLst>
              </a:rPr>
              <a:t>993</a:t>
            </a:r>
          </a:p>
          <a:p>
            <a:pPr marL="0" lvl="0" indent="0">
              <a:lnSpc>
                <a:spcPct val="100000"/>
              </a:lnSpc>
              <a:spcBef>
                <a:spcPts val="0"/>
              </a:spcBef>
              <a:buNone/>
            </a:pPr>
            <a:endParaRPr lang="ru-RU" sz="2000" b="1" dirty="0">
              <a:effectLst>
                <a:outerShdw blurRad="38100" dist="38100" dir="2700000" algn="tl">
                  <a:srgbClr val="000000">
                    <a:alpha val="43137"/>
                  </a:srgbClr>
                </a:outerShdw>
              </a:effectLst>
            </a:endParaRPr>
          </a:p>
          <a:p>
            <a:pPr marL="0" lvl="0" indent="0">
              <a:lnSpc>
                <a:spcPct val="100000"/>
              </a:lnSpc>
              <a:spcBef>
                <a:spcPts val="0"/>
              </a:spcBef>
              <a:buNone/>
            </a:pPr>
            <a:endParaRPr lang="ru-RU" sz="2000" b="1" dirty="0" smtClean="0">
              <a:effectLst>
                <a:outerShdw blurRad="38100" dist="38100" dir="2700000" algn="tl">
                  <a:srgbClr val="000000">
                    <a:alpha val="43137"/>
                  </a:srgbClr>
                </a:outerShdw>
              </a:effectLst>
            </a:endParaRPr>
          </a:p>
          <a:p>
            <a:pPr marL="0" lvl="0" indent="0">
              <a:lnSpc>
                <a:spcPct val="100000"/>
              </a:lnSpc>
              <a:spcBef>
                <a:spcPts val="0"/>
              </a:spcBef>
              <a:buNone/>
            </a:pPr>
            <a:r>
              <a:rPr lang="ru-RU" sz="2000" b="1" dirty="0" smtClean="0">
                <a:effectLst>
                  <a:outerShdw blurRad="38100" dist="38100" dir="2700000" algn="tl">
                    <a:srgbClr val="000000">
                      <a:alpha val="43137"/>
                    </a:srgbClr>
                  </a:outerShdw>
                </a:effectLst>
              </a:rPr>
              <a:t> </a:t>
            </a:r>
            <a:r>
              <a:rPr lang="ru-RU" sz="4000" b="1" dirty="0">
                <a:effectLst>
                  <a:outerShdw blurRad="38100" dist="38100" dir="2700000" algn="tl">
                    <a:srgbClr val="000000">
                      <a:alpha val="43137"/>
                    </a:srgbClr>
                  </a:outerShdw>
                </a:effectLst>
              </a:rPr>
              <a:t>ФОП СОО</a:t>
            </a:r>
            <a:r>
              <a:rPr lang="ru-RU" sz="2000" b="1" dirty="0" smtClean="0">
                <a:effectLst>
                  <a:outerShdw blurRad="38100" dist="38100" dir="2700000" algn="tl">
                    <a:srgbClr val="000000">
                      <a:alpha val="43137"/>
                    </a:srgbClr>
                  </a:outerShdw>
                </a:effectLst>
              </a:rPr>
              <a:t>                                       </a:t>
            </a:r>
            <a:r>
              <a:rPr lang="ru-RU" sz="2600" b="1" dirty="0" smtClean="0">
                <a:effectLst>
                  <a:outerShdw blurRad="38100" dist="38100" dir="2700000" algn="tl">
                    <a:srgbClr val="000000">
                      <a:alpha val="43137"/>
                    </a:srgbClr>
                  </a:outerShdw>
                </a:effectLst>
              </a:rPr>
              <a:t>У</a:t>
            </a:r>
            <a:r>
              <a:rPr lang="ru-RU" sz="2200" b="1" dirty="0" smtClean="0">
                <a:effectLst>
                  <a:outerShdw blurRad="38100" dist="38100" dir="2700000" algn="tl">
                    <a:srgbClr val="000000">
                      <a:alpha val="43137"/>
                    </a:srgbClr>
                  </a:outerShdw>
                </a:effectLst>
              </a:rPr>
              <a:t>тверждена </a:t>
            </a:r>
            <a:r>
              <a:rPr lang="ru-RU" sz="2200" b="1" dirty="0">
                <a:effectLst>
                  <a:outerShdw blurRad="38100" dist="38100" dir="2700000" algn="tl">
                    <a:srgbClr val="000000">
                      <a:alpha val="43137"/>
                    </a:srgbClr>
                  </a:outerShdw>
                </a:effectLst>
              </a:rPr>
              <a:t>приказом Министерства</a:t>
            </a:r>
          </a:p>
          <a:p>
            <a:pPr marL="0" lvl="0" indent="0">
              <a:lnSpc>
                <a:spcPct val="100000"/>
              </a:lnSpc>
              <a:spcBef>
                <a:spcPts val="0"/>
              </a:spcBef>
              <a:buNone/>
            </a:pPr>
            <a:r>
              <a:rPr lang="ru-RU" sz="2200" b="1" dirty="0">
                <a:effectLst>
                  <a:outerShdw blurRad="38100" dist="38100" dir="2700000" algn="tl">
                    <a:srgbClr val="000000">
                      <a:alpha val="43137"/>
                    </a:srgbClr>
                  </a:outerShdw>
                </a:effectLst>
              </a:rPr>
              <a:t> </a:t>
            </a:r>
            <a:r>
              <a:rPr lang="ru-RU" sz="2200" b="1" dirty="0" smtClean="0">
                <a:effectLst>
                  <a:outerShdw blurRad="38100" dist="38100" dir="2700000" algn="tl">
                    <a:srgbClr val="000000">
                      <a:alpha val="43137"/>
                    </a:srgbClr>
                  </a:outerShdw>
                </a:effectLst>
              </a:rPr>
              <a:t>                                                                     </a:t>
            </a:r>
            <a:r>
              <a:rPr lang="ru-RU" sz="2200" b="1" dirty="0">
                <a:effectLst>
                  <a:outerShdw blurRad="38100" dist="38100" dir="2700000" algn="tl">
                    <a:srgbClr val="000000">
                      <a:alpha val="43137"/>
                    </a:srgbClr>
                  </a:outerShdw>
                </a:effectLst>
              </a:rPr>
              <a:t>Просвещения Российской Федерации от</a:t>
            </a:r>
          </a:p>
          <a:p>
            <a:pPr marL="0" lvl="0" indent="0">
              <a:lnSpc>
                <a:spcPct val="100000"/>
              </a:lnSpc>
              <a:spcBef>
                <a:spcPts val="0"/>
              </a:spcBef>
              <a:buNone/>
            </a:pPr>
            <a:r>
              <a:rPr lang="ru-RU" sz="2200" b="1" dirty="0">
                <a:effectLst>
                  <a:outerShdw blurRad="38100" dist="38100" dir="2700000" algn="tl">
                    <a:srgbClr val="000000">
                      <a:alpha val="43137"/>
                    </a:srgbClr>
                  </a:outerShdw>
                </a:effectLst>
              </a:rPr>
              <a:t>                                                                                </a:t>
            </a:r>
            <a:r>
              <a:rPr lang="ru-RU" sz="2200" b="1" dirty="0" smtClean="0">
                <a:effectLst>
                  <a:outerShdw blurRad="38100" dist="38100" dir="2700000" algn="tl">
                    <a:srgbClr val="000000">
                      <a:alpha val="43137"/>
                    </a:srgbClr>
                  </a:outerShdw>
                </a:effectLst>
              </a:rPr>
              <a:t>23.11.2022 </a:t>
            </a:r>
            <a:r>
              <a:rPr lang="ru-RU" sz="2200" b="1" dirty="0">
                <a:effectLst>
                  <a:outerShdw blurRad="38100" dist="38100" dir="2700000" algn="tl">
                    <a:srgbClr val="000000">
                      <a:alpha val="43137"/>
                    </a:srgbClr>
                  </a:outerShdw>
                </a:effectLst>
              </a:rPr>
              <a:t>№ </a:t>
            </a:r>
            <a:r>
              <a:rPr lang="ru-RU" sz="2200" b="1" dirty="0" smtClean="0">
                <a:effectLst>
                  <a:outerShdw blurRad="38100" dist="38100" dir="2700000" algn="tl">
                    <a:srgbClr val="000000">
                      <a:alpha val="43137"/>
                    </a:srgbClr>
                  </a:outerShdw>
                </a:effectLst>
              </a:rPr>
              <a:t>1014</a:t>
            </a:r>
            <a:endParaRPr lang="ru-RU" sz="2200" b="1" dirty="0">
              <a:effectLst>
                <a:outerShdw blurRad="38100" dist="38100" dir="2700000" algn="tl">
                  <a:srgbClr val="000000">
                    <a:alpha val="43137"/>
                  </a:srgbClr>
                </a:outerShdw>
              </a:effectLst>
            </a:endParaRPr>
          </a:p>
          <a:p>
            <a:pPr marL="0" lvl="0" indent="0">
              <a:lnSpc>
                <a:spcPct val="100000"/>
              </a:lnSpc>
              <a:spcBef>
                <a:spcPts val="0"/>
              </a:spcBef>
              <a:buNone/>
            </a:pPr>
            <a:endParaRPr lang="ru-RU" sz="2000" b="1" dirty="0">
              <a:effectLst>
                <a:outerShdw blurRad="38100" dist="38100" dir="2700000" algn="tl">
                  <a:srgbClr val="000000">
                    <a:alpha val="43137"/>
                  </a:srgbClr>
                </a:outerShdw>
              </a:effectLst>
            </a:endParaRPr>
          </a:p>
          <a:p>
            <a:pPr marL="0" lvl="0" indent="0">
              <a:lnSpc>
                <a:spcPct val="100000"/>
              </a:lnSpc>
              <a:spcBef>
                <a:spcPts val="0"/>
              </a:spcBef>
              <a:buNone/>
            </a:pPr>
            <a:r>
              <a:rPr lang="ru-RU" sz="4000" b="1" dirty="0" smtClean="0">
                <a:effectLst>
                  <a:outerShdw blurRad="38100" dist="38100" dir="2700000" algn="tl">
                    <a:srgbClr val="000000">
                      <a:alpha val="43137"/>
                    </a:srgbClr>
                  </a:outerShdw>
                </a:effectLst>
              </a:rPr>
              <a:t>                </a:t>
            </a:r>
            <a:endParaRPr lang="ru-RU" sz="4000" b="1" dirty="0">
              <a:effectLst>
                <a:outerShdw blurRad="38100" dist="38100" dir="2700000" algn="tl">
                  <a:srgbClr val="000000">
                    <a:alpha val="43137"/>
                  </a:srgbClr>
                </a:outerShdw>
              </a:effectLst>
            </a:endParaRPr>
          </a:p>
          <a:p>
            <a:pPr marL="0" indent="0">
              <a:lnSpc>
                <a:spcPct val="100000"/>
              </a:lnSpc>
              <a:spcBef>
                <a:spcPts val="0"/>
              </a:spcBef>
              <a:buNone/>
            </a:pPr>
            <a:endParaRPr lang="ru-RU" sz="4000" b="1" dirty="0" smtClean="0">
              <a:effectLst>
                <a:outerShdw blurRad="38100" dist="38100" dir="2700000" algn="tl">
                  <a:srgbClr val="000000">
                    <a:alpha val="43137"/>
                  </a:srgbClr>
                </a:outerShdw>
              </a:effectLst>
            </a:endParaRPr>
          </a:p>
          <a:p>
            <a:pPr marL="0" indent="0">
              <a:lnSpc>
                <a:spcPct val="100000"/>
              </a:lnSpc>
              <a:spcBef>
                <a:spcPts val="0"/>
              </a:spcBef>
              <a:buNone/>
            </a:pPr>
            <a:endParaRPr lang="ru-RU" sz="2000" b="1" dirty="0">
              <a:effectLst>
                <a:outerShdw blurRad="38100" dist="38100" dir="2700000" algn="tl">
                  <a:srgbClr val="000000">
                    <a:alpha val="43137"/>
                  </a:srgbClr>
                </a:outerShdw>
              </a:effectLst>
            </a:endParaRPr>
          </a:p>
          <a:p>
            <a:pPr marL="0" indent="0">
              <a:lnSpc>
                <a:spcPct val="100000"/>
              </a:lnSpc>
              <a:spcBef>
                <a:spcPts val="0"/>
              </a:spcBef>
              <a:buNone/>
            </a:pPr>
            <a:endParaRPr lang="ru-RU" sz="2000" b="1" dirty="0" smtClean="0">
              <a:effectLst>
                <a:outerShdw blurRad="38100" dist="38100" dir="2700000" algn="tl">
                  <a:srgbClr val="000000">
                    <a:alpha val="43137"/>
                  </a:srgbClr>
                </a:outerShdw>
              </a:effectLst>
            </a:endParaRPr>
          </a:p>
          <a:p>
            <a:pPr marL="0" indent="0">
              <a:lnSpc>
                <a:spcPct val="100000"/>
              </a:lnSpc>
              <a:spcBef>
                <a:spcPts val="0"/>
              </a:spcBef>
              <a:buNone/>
            </a:pPr>
            <a:endParaRPr lang="ru-RU" sz="2000" b="1" dirty="0">
              <a:effectLst>
                <a:outerShdw blurRad="38100" dist="38100" dir="2700000" algn="tl">
                  <a:srgbClr val="000000">
                    <a:alpha val="43137"/>
                  </a:srgbClr>
                </a:outerShdw>
              </a:effectLst>
            </a:endParaRPr>
          </a:p>
        </p:txBody>
      </p:sp>
      <p:sp>
        <p:nvSpPr>
          <p:cNvPr id="4" name="Стрелка вправо 3"/>
          <p:cNvSpPr/>
          <p:nvPr/>
        </p:nvSpPr>
        <p:spPr>
          <a:xfrm>
            <a:off x="2454089" y="1469674"/>
            <a:ext cx="1499347"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5" name="Стрелка вправо 4"/>
          <p:cNvSpPr/>
          <p:nvPr/>
        </p:nvSpPr>
        <p:spPr>
          <a:xfrm>
            <a:off x="2279277" y="3029802"/>
            <a:ext cx="167415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7" name="Стрелка вправо 6"/>
          <p:cNvSpPr/>
          <p:nvPr/>
        </p:nvSpPr>
        <p:spPr>
          <a:xfrm>
            <a:off x="2151530" y="4330222"/>
            <a:ext cx="1472453"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Tree>
    <p:extLst>
      <p:ext uri="{BB962C8B-B14F-4D97-AF65-F5344CB8AC3E}">
        <p14:creationId xmlns:p14="http://schemas.microsoft.com/office/powerpoint/2010/main" val="31663939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4" y="116632"/>
            <a:ext cx="7704856" cy="1008112"/>
          </a:xfrm>
        </p:spPr>
        <p:txBody>
          <a:bodyPr>
            <a:noAutofit/>
          </a:bodyPr>
          <a:lstStyle/>
          <a:p>
            <a:r>
              <a:rPr lang="ru-RU" dirty="0"/>
              <a:t>Изменения ФГОС СОО </a:t>
            </a:r>
          </a:p>
        </p:txBody>
      </p:sp>
      <p:sp>
        <p:nvSpPr>
          <p:cNvPr id="3" name="Объект 2"/>
          <p:cNvSpPr>
            <a:spLocks noGrp="1"/>
          </p:cNvSpPr>
          <p:nvPr>
            <p:ph idx="1"/>
          </p:nvPr>
        </p:nvSpPr>
        <p:spPr>
          <a:xfrm>
            <a:off x="179514" y="1052739"/>
            <a:ext cx="8784976" cy="5688631"/>
          </a:xfrm>
        </p:spPr>
        <p:txBody>
          <a:bodyPr/>
          <a:lstStyle/>
          <a:p>
            <a:pPr marL="0" lvl="0" indent="0" algn="ctr" fontAlgn="base">
              <a:lnSpc>
                <a:spcPct val="100000"/>
              </a:lnSpc>
              <a:spcBef>
                <a:spcPct val="0"/>
              </a:spcBef>
              <a:spcAft>
                <a:spcPct val="0"/>
              </a:spcAft>
              <a:buNone/>
            </a:pPr>
            <a:r>
              <a:rPr lang="ru-RU" altLang="ru-RU" sz="3200" b="1" dirty="0">
                <a:solidFill>
                  <a:prstClr val="black"/>
                </a:solidFill>
                <a:effectLst>
                  <a:outerShdw blurRad="38100" dist="38100" dir="2700000" algn="tl">
                    <a:srgbClr val="000000">
                      <a:alpha val="43137"/>
                    </a:srgbClr>
                  </a:outerShdw>
                </a:effectLst>
                <a:latin typeface="Calibri" pitchFamily="34" charset="0"/>
                <a:cs typeface="Arial" charset="0"/>
              </a:rPr>
              <a:t>Приказ Министерства просвещения РФ </a:t>
            </a:r>
          </a:p>
          <a:p>
            <a:pPr marL="0" lvl="0" indent="0" algn="ctr" fontAlgn="base">
              <a:lnSpc>
                <a:spcPct val="100000"/>
              </a:lnSpc>
              <a:spcBef>
                <a:spcPct val="0"/>
              </a:spcBef>
              <a:spcAft>
                <a:spcPct val="0"/>
              </a:spcAft>
              <a:buNone/>
            </a:pPr>
            <a:r>
              <a:rPr lang="ru-RU" altLang="ru-RU" sz="3200" b="1" dirty="0">
                <a:solidFill>
                  <a:prstClr val="black"/>
                </a:solidFill>
                <a:effectLst>
                  <a:outerShdw blurRad="38100" dist="38100" dir="2700000" algn="tl">
                    <a:srgbClr val="000000">
                      <a:alpha val="43137"/>
                    </a:srgbClr>
                  </a:outerShdw>
                </a:effectLst>
                <a:latin typeface="Calibri" pitchFamily="34" charset="0"/>
                <a:cs typeface="Arial" charset="0"/>
              </a:rPr>
              <a:t>от 12 августа 2022 г. № </a:t>
            </a:r>
            <a:r>
              <a:rPr lang="ru-RU" altLang="ru-RU" sz="3200" b="1" dirty="0" smtClean="0">
                <a:solidFill>
                  <a:prstClr val="black"/>
                </a:solidFill>
                <a:effectLst>
                  <a:outerShdw blurRad="38100" dist="38100" dir="2700000" algn="tl">
                    <a:srgbClr val="000000">
                      <a:alpha val="43137"/>
                    </a:srgbClr>
                  </a:outerShdw>
                </a:effectLst>
                <a:latin typeface="Calibri" pitchFamily="34" charset="0"/>
                <a:cs typeface="Arial" charset="0"/>
              </a:rPr>
              <a:t>732</a:t>
            </a:r>
          </a:p>
          <a:p>
            <a:pPr marL="0" lvl="0" indent="0" fontAlgn="base">
              <a:lnSpc>
                <a:spcPct val="100000"/>
              </a:lnSpc>
              <a:spcBef>
                <a:spcPct val="0"/>
              </a:spcBef>
              <a:spcAft>
                <a:spcPct val="0"/>
              </a:spcAft>
              <a:buNone/>
            </a:pPr>
            <a:r>
              <a:rPr lang="ru-RU" altLang="ru-RU" sz="3200" b="1" i="1" u="sng" dirty="0">
                <a:solidFill>
                  <a:srgbClr val="FF0000"/>
                </a:solidFill>
                <a:effectLst>
                  <a:outerShdw blurRad="38100" dist="38100" dir="2700000" algn="tl">
                    <a:srgbClr val="000000">
                      <a:alpha val="43137"/>
                    </a:srgbClr>
                  </a:outerShdw>
                </a:effectLst>
                <a:latin typeface="Calibri" pitchFamily="34" charset="0"/>
                <a:cs typeface="Arial" charset="0"/>
              </a:rPr>
              <a:t>Чего коснулись изменения</a:t>
            </a:r>
          </a:p>
          <a:p>
            <a:pPr marL="0" lvl="0" indent="0" fontAlgn="base">
              <a:lnSpc>
                <a:spcPct val="100000"/>
              </a:lnSpc>
              <a:spcBef>
                <a:spcPct val="0"/>
              </a:spcBef>
              <a:spcAft>
                <a:spcPct val="0"/>
              </a:spcAft>
              <a:buNone/>
            </a:pPr>
            <a:r>
              <a:rPr lang="ru-RU" altLang="ru-RU" sz="3200" b="1" i="1" dirty="0" smtClean="0">
                <a:solidFill>
                  <a:srgbClr val="FF0000"/>
                </a:solidFill>
                <a:effectLst>
                  <a:outerShdw blurRad="38100" dist="38100" dir="2700000" algn="tl">
                    <a:srgbClr val="000000">
                      <a:alpha val="43137"/>
                    </a:srgbClr>
                  </a:outerShdw>
                </a:effectLst>
                <a:latin typeface="Calibri" pitchFamily="34" charset="0"/>
                <a:cs typeface="Arial" charset="0"/>
              </a:rPr>
              <a:t>-</a:t>
            </a:r>
            <a:r>
              <a:rPr lang="ru-RU" altLang="ru-RU" sz="3200" b="1" i="1" dirty="0" smtClean="0">
                <a:solidFill>
                  <a:schemeClr val="tx1"/>
                </a:solidFill>
                <a:effectLst>
                  <a:outerShdw blurRad="38100" dist="38100" dir="2700000" algn="tl">
                    <a:srgbClr val="000000">
                      <a:alpha val="43137"/>
                    </a:srgbClr>
                  </a:outerShdw>
                </a:effectLst>
                <a:latin typeface="Calibri" pitchFamily="34" charset="0"/>
                <a:cs typeface="Arial" charset="0"/>
              </a:rPr>
              <a:t>Требований </a:t>
            </a:r>
            <a:r>
              <a:rPr lang="ru-RU" altLang="ru-RU" sz="3200" b="1" i="1" dirty="0">
                <a:solidFill>
                  <a:srgbClr val="FF0000"/>
                </a:solidFill>
                <a:effectLst>
                  <a:outerShdw blurRad="38100" dist="38100" dir="2700000" algn="tl">
                    <a:srgbClr val="000000">
                      <a:alpha val="43137"/>
                    </a:srgbClr>
                  </a:outerShdw>
                </a:effectLst>
                <a:latin typeface="Calibri" pitchFamily="34" charset="0"/>
                <a:cs typeface="Arial" charset="0"/>
              </a:rPr>
              <a:t>к результатам освоения </a:t>
            </a:r>
            <a:r>
              <a:rPr lang="ru-RU" altLang="ru-RU" sz="3200" b="1" i="1" dirty="0" smtClean="0">
                <a:solidFill>
                  <a:schemeClr val="tx1"/>
                </a:solidFill>
                <a:effectLst>
                  <a:outerShdw blurRad="38100" dist="38100" dir="2700000" algn="tl">
                    <a:srgbClr val="000000">
                      <a:alpha val="43137"/>
                    </a:srgbClr>
                  </a:outerShdw>
                </a:effectLst>
                <a:latin typeface="Calibri" pitchFamily="34" charset="0"/>
                <a:cs typeface="Arial" charset="0"/>
              </a:rPr>
              <a:t>основной образовательной программы</a:t>
            </a:r>
            <a:r>
              <a:rPr lang="ru-RU" altLang="ru-RU" sz="3200" b="1" i="1" dirty="0">
                <a:solidFill>
                  <a:srgbClr val="FF0000"/>
                </a:solidFill>
                <a:effectLst>
                  <a:outerShdw blurRad="38100" dist="38100" dir="2700000" algn="tl">
                    <a:srgbClr val="000000">
                      <a:alpha val="43137"/>
                    </a:srgbClr>
                  </a:outerShdw>
                </a:effectLst>
                <a:latin typeface="Calibri" pitchFamily="34" charset="0"/>
                <a:cs typeface="Arial" charset="0"/>
              </a:rPr>
              <a:t>;</a:t>
            </a:r>
          </a:p>
          <a:p>
            <a:pPr marL="0" lvl="0" indent="0" fontAlgn="base">
              <a:lnSpc>
                <a:spcPct val="100000"/>
              </a:lnSpc>
              <a:spcBef>
                <a:spcPct val="0"/>
              </a:spcBef>
              <a:spcAft>
                <a:spcPct val="0"/>
              </a:spcAft>
              <a:buNone/>
            </a:pPr>
            <a:r>
              <a:rPr lang="ru-RU" altLang="ru-RU" sz="3200" b="1" i="1" dirty="0" smtClean="0">
                <a:solidFill>
                  <a:srgbClr val="FF0000"/>
                </a:solidFill>
                <a:effectLst>
                  <a:outerShdw blurRad="38100" dist="38100" dir="2700000" algn="tl">
                    <a:srgbClr val="000000">
                      <a:alpha val="43137"/>
                    </a:srgbClr>
                  </a:outerShdw>
                </a:effectLst>
                <a:latin typeface="Calibri" pitchFamily="34" charset="0"/>
                <a:cs typeface="Arial" charset="0"/>
              </a:rPr>
              <a:t>-  </a:t>
            </a:r>
            <a:r>
              <a:rPr lang="ru-RU" altLang="ru-RU" sz="3200" b="1" i="1" dirty="0">
                <a:solidFill>
                  <a:schemeClr val="tx1"/>
                </a:solidFill>
                <a:effectLst>
                  <a:outerShdw blurRad="38100" dist="38100" dir="2700000" algn="tl">
                    <a:srgbClr val="000000">
                      <a:alpha val="43137"/>
                    </a:srgbClr>
                  </a:outerShdw>
                </a:effectLst>
                <a:latin typeface="Calibri" pitchFamily="34" charset="0"/>
                <a:cs typeface="Arial" charset="0"/>
              </a:rPr>
              <a:t>Основной образовательной программы </a:t>
            </a:r>
            <a:r>
              <a:rPr lang="ru-RU" altLang="ru-RU" sz="3200" b="1" i="1" dirty="0">
                <a:solidFill>
                  <a:srgbClr val="FF0000"/>
                </a:solidFill>
                <a:effectLst>
                  <a:outerShdw blurRad="38100" dist="38100" dir="2700000" algn="tl">
                    <a:srgbClr val="000000">
                      <a:alpha val="43137"/>
                    </a:srgbClr>
                  </a:outerShdw>
                </a:effectLst>
                <a:latin typeface="Calibri" pitchFamily="34" charset="0"/>
                <a:cs typeface="Arial" charset="0"/>
              </a:rPr>
              <a:t>в части СанПиН</a:t>
            </a:r>
          </a:p>
          <a:p>
            <a:pPr marL="0" lvl="0" indent="0" fontAlgn="base">
              <a:lnSpc>
                <a:spcPct val="100000"/>
              </a:lnSpc>
              <a:spcBef>
                <a:spcPct val="0"/>
              </a:spcBef>
              <a:spcAft>
                <a:spcPct val="0"/>
              </a:spcAft>
              <a:buNone/>
            </a:pPr>
            <a:r>
              <a:rPr lang="ru-RU" altLang="ru-RU" sz="3200" b="1" i="1" dirty="0" smtClean="0">
                <a:solidFill>
                  <a:srgbClr val="FF0000"/>
                </a:solidFill>
                <a:effectLst>
                  <a:outerShdw blurRad="38100" dist="38100" dir="2700000" algn="tl">
                    <a:srgbClr val="000000">
                      <a:alpha val="43137"/>
                    </a:srgbClr>
                  </a:outerShdw>
                </a:effectLst>
                <a:latin typeface="Calibri" pitchFamily="34" charset="0"/>
                <a:cs typeface="Arial" charset="0"/>
              </a:rPr>
              <a:t>- </a:t>
            </a:r>
            <a:r>
              <a:rPr lang="ru-RU" altLang="ru-RU" sz="3200" b="1" i="1" dirty="0">
                <a:solidFill>
                  <a:schemeClr val="tx1"/>
                </a:solidFill>
                <a:effectLst>
                  <a:outerShdw blurRad="38100" dist="38100" dir="2700000" algn="tl">
                    <a:srgbClr val="000000">
                      <a:alpha val="43137"/>
                    </a:srgbClr>
                  </a:outerShdw>
                </a:effectLst>
                <a:latin typeface="Calibri" pitchFamily="34" charset="0"/>
                <a:cs typeface="Arial" charset="0"/>
              </a:rPr>
              <a:t>Предметных </a:t>
            </a:r>
            <a:r>
              <a:rPr lang="ru-RU" altLang="ru-RU" sz="3200" b="1" i="1" dirty="0">
                <a:solidFill>
                  <a:srgbClr val="FF0000"/>
                </a:solidFill>
                <a:effectLst>
                  <a:outerShdw blurRad="38100" dist="38100" dir="2700000" algn="tl">
                    <a:srgbClr val="000000">
                      <a:alpha val="43137"/>
                    </a:srgbClr>
                  </a:outerShdw>
                </a:effectLst>
                <a:latin typeface="Calibri" pitchFamily="34" charset="0"/>
                <a:cs typeface="Arial" charset="0"/>
              </a:rPr>
              <a:t>областей и предметов</a:t>
            </a:r>
          </a:p>
          <a:p>
            <a:pPr marL="0" lvl="0" indent="0" fontAlgn="base">
              <a:lnSpc>
                <a:spcPct val="100000"/>
              </a:lnSpc>
              <a:spcBef>
                <a:spcPct val="0"/>
              </a:spcBef>
              <a:spcAft>
                <a:spcPct val="0"/>
              </a:spcAft>
              <a:buNone/>
            </a:pPr>
            <a:r>
              <a:rPr lang="ru-RU" altLang="ru-RU" sz="3200" b="1" i="1" dirty="0">
                <a:solidFill>
                  <a:srgbClr val="FF0000"/>
                </a:solidFill>
                <a:effectLst>
                  <a:outerShdw blurRad="38100" dist="38100" dir="2700000" algn="tl">
                    <a:srgbClr val="000000">
                      <a:alpha val="43137"/>
                    </a:srgbClr>
                  </a:outerShdw>
                </a:effectLst>
                <a:latin typeface="Calibri" pitchFamily="34" charset="0"/>
                <a:cs typeface="Arial" charset="0"/>
              </a:rPr>
              <a:t> </a:t>
            </a:r>
            <a:r>
              <a:rPr lang="ru-RU" altLang="ru-RU" sz="3200" b="1" i="1" dirty="0" smtClean="0">
                <a:solidFill>
                  <a:srgbClr val="FF0000"/>
                </a:solidFill>
                <a:effectLst>
                  <a:outerShdw blurRad="38100" dist="38100" dir="2700000" algn="tl">
                    <a:srgbClr val="000000">
                      <a:alpha val="43137"/>
                    </a:srgbClr>
                  </a:outerShdw>
                </a:effectLst>
                <a:latin typeface="Calibri" pitchFamily="34" charset="0"/>
                <a:cs typeface="Arial" charset="0"/>
              </a:rPr>
              <a:t>-Объема </a:t>
            </a:r>
            <a:r>
              <a:rPr lang="ru-RU" altLang="ru-RU" sz="3200" b="1" i="1" dirty="0">
                <a:solidFill>
                  <a:schemeClr val="tx1"/>
                </a:solidFill>
                <a:effectLst>
                  <a:outerShdw blurRad="38100" dist="38100" dir="2700000" algn="tl">
                    <a:srgbClr val="000000">
                      <a:alpha val="43137"/>
                    </a:srgbClr>
                  </a:outerShdw>
                </a:effectLst>
                <a:latin typeface="Calibri" pitchFamily="34" charset="0"/>
                <a:cs typeface="Arial" charset="0"/>
              </a:rPr>
              <a:t>аудиторной</a:t>
            </a:r>
            <a:r>
              <a:rPr lang="ru-RU" altLang="ru-RU" sz="3200" b="1" i="1" dirty="0">
                <a:solidFill>
                  <a:srgbClr val="FF0000"/>
                </a:solidFill>
                <a:effectLst>
                  <a:outerShdw blurRad="38100" dist="38100" dir="2700000" algn="tl">
                    <a:srgbClr val="000000">
                      <a:alpha val="43137"/>
                    </a:srgbClr>
                  </a:outerShdw>
                </a:effectLst>
                <a:latin typeface="Calibri" pitchFamily="34" charset="0"/>
                <a:cs typeface="Arial" charset="0"/>
              </a:rPr>
              <a:t> нагрузки</a:t>
            </a:r>
          </a:p>
          <a:p>
            <a:pPr marL="0" lvl="0" indent="0" fontAlgn="base">
              <a:lnSpc>
                <a:spcPct val="100000"/>
              </a:lnSpc>
              <a:spcBef>
                <a:spcPct val="0"/>
              </a:spcBef>
              <a:spcAft>
                <a:spcPct val="0"/>
              </a:spcAft>
              <a:buNone/>
            </a:pPr>
            <a:r>
              <a:rPr lang="ru-RU" altLang="ru-RU" sz="3200" b="1" i="1" dirty="0" smtClean="0">
                <a:solidFill>
                  <a:srgbClr val="FF0000"/>
                </a:solidFill>
                <a:effectLst>
                  <a:outerShdw blurRad="38100" dist="38100" dir="2700000" algn="tl">
                    <a:srgbClr val="000000">
                      <a:alpha val="43137"/>
                    </a:srgbClr>
                  </a:outerShdw>
                </a:effectLst>
                <a:latin typeface="Calibri" pitchFamily="34" charset="0"/>
                <a:cs typeface="Arial" charset="0"/>
              </a:rPr>
              <a:t>- </a:t>
            </a:r>
            <a:r>
              <a:rPr lang="ru-RU" altLang="ru-RU" sz="3200" b="1" i="1" dirty="0">
                <a:solidFill>
                  <a:srgbClr val="FF0000"/>
                </a:solidFill>
                <a:effectLst>
                  <a:outerShdw blurRad="38100" dist="38100" dir="2700000" algn="tl">
                    <a:srgbClr val="000000">
                      <a:alpha val="43137"/>
                    </a:srgbClr>
                  </a:outerShdw>
                </a:effectLst>
                <a:latin typeface="Calibri" pitchFamily="34" charset="0"/>
                <a:cs typeface="Arial" charset="0"/>
              </a:rPr>
              <a:t>Учебного плана</a:t>
            </a:r>
          </a:p>
          <a:p>
            <a:pPr marL="0" lvl="0" indent="0" fontAlgn="base">
              <a:lnSpc>
                <a:spcPct val="100000"/>
              </a:lnSpc>
              <a:spcBef>
                <a:spcPct val="0"/>
              </a:spcBef>
              <a:spcAft>
                <a:spcPct val="0"/>
              </a:spcAft>
              <a:buNone/>
            </a:pPr>
            <a:r>
              <a:rPr lang="ru-RU" altLang="ru-RU" sz="3200" b="1" i="1" dirty="0" smtClean="0">
                <a:solidFill>
                  <a:srgbClr val="FF0000"/>
                </a:solidFill>
                <a:effectLst>
                  <a:outerShdw blurRad="38100" dist="38100" dir="2700000" algn="tl">
                    <a:srgbClr val="000000">
                      <a:alpha val="43137"/>
                    </a:srgbClr>
                  </a:outerShdw>
                </a:effectLst>
                <a:latin typeface="Calibri" pitchFamily="34" charset="0"/>
                <a:cs typeface="Arial" charset="0"/>
              </a:rPr>
              <a:t>- </a:t>
            </a:r>
            <a:r>
              <a:rPr lang="ru-RU" altLang="ru-RU" sz="3200" b="1" i="1" dirty="0">
                <a:solidFill>
                  <a:srgbClr val="FF0000"/>
                </a:solidFill>
                <a:effectLst>
                  <a:outerShdw blurRad="38100" dist="38100" dir="2700000" algn="tl">
                    <a:srgbClr val="000000">
                      <a:alpha val="43137"/>
                    </a:srgbClr>
                  </a:outerShdw>
                </a:effectLst>
                <a:latin typeface="Calibri" pitchFamily="34" charset="0"/>
                <a:cs typeface="Arial" charset="0"/>
              </a:rPr>
              <a:t>Программы коррекционной </a:t>
            </a:r>
            <a:r>
              <a:rPr lang="ru-RU" altLang="ru-RU" sz="3200" b="1" i="1" dirty="0">
                <a:solidFill>
                  <a:schemeClr val="tx1"/>
                </a:solidFill>
                <a:effectLst>
                  <a:outerShdw blurRad="38100" dist="38100" dir="2700000" algn="tl">
                    <a:srgbClr val="000000">
                      <a:alpha val="43137"/>
                    </a:srgbClr>
                  </a:outerShdw>
                </a:effectLst>
                <a:latin typeface="Calibri" pitchFamily="34" charset="0"/>
                <a:cs typeface="Arial" charset="0"/>
              </a:rPr>
              <a:t>работы </a:t>
            </a:r>
          </a:p>
          <a:p>
            <a:pPr marL="0" lvl="0" indent="0" fontAlgn="base">
              <a:lnSpc>
                <a:spcPct val="100000"/>
              </a:lnSpc>
              <a:spcBef>
                <a:spcPct val="0"/>
              </a:spcBef>
              <a:spcAft>
                <a:spcPct val="0"/>
              </a:spcAft>
              <a:buNone/>
            </a:pPr>
            <a:endParaRPr lang="ru-RU" altLang="ru-RU" sz="3200" b="1" i="1" dirty="0">
              <a:solidFill>
                <a:srgbClr val="FF0000"/>
              </a:solidFill>
              <a:effectLst>
                <a:outerShdw blurRad="38100" dist="38100" dir="2700000" algn="tl">
                  <a:srgbClr val="000000">
                    <a:alpha val="43137"/>
                  </a:srgbClr>
                </a:outerShdw>
              </a:effectLst>
              <a:latin typeface="Calibri" pitchFamily="34" charset="0"/>
              <a:cs typeface="Arial" charset="0"/>
            </a:endParaRPr>
          </a:p>
          <a:p>
            <a:pPr marL="0" indent="0">
              <a:buNone/>
            </a:pPr>
            <a:endParaRPr lang="ru-RU" dirty="0"/>
          </a:p>
        </p:txBody>
      </p:sp>
    </p:spTree>
    <p:extLst>
      <p:ext uri="{BB962C8B-B14F-4D97-AF65-F5344CB8AC3E}">
        <p14:creationId xmlns:p14="http://schemas.microsoft.com/office/powerpoint/2010/main" val="4682089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5" y="188641"/>
            <a:ext cx="7704856" cy="1152128"/>
          </a:xfrm>
        </p:spPr>
        <p:txBody>
          <a:bodyPr>
            <a:normAutofit fontScale="90000"/>
          </a:bodyPr>
          <a:lstStyle/>
          <a:p>
            <a:r>
              <a:rPr lang="ru-RU" dirty="0" smtClean="0"/>
              <a:t/>
            </a:r>
            <a:br>
              <a:rPr lang="ru-RU" dirty="0" smtClean="0"/>
            </a:br>
            <a:r>
              <a:rPr lang="ru-RU" dirty="0" smtClean="0"/>
              <a:t>Письмо </a:t>
            </a:r>
            <a:r>
              <a:rPr lang="ru-RU" dirty="0" err="1"/>
              <a:t>Минпрос</a:t>
            </a:r>
            <a:r>
              <a:rPr lang="ru-RU" dirty="0"/>
              <a:t> РФ от 17.11.2022 г. N 03-1889</a:t>
            </a:r>
            <a:br>
              <a:rPr lang="ru-RU" dirty="0"/>
            </a:br>
            <a:endParaRPr lang="ru-RU" dirty="0"/>
          </a:p>
        </p:txBody>
      </p:sp>
      <p:sp>
        <p:nvSpPr>
          <p:cNvPr id="3" name="Объект 2"/>
          <p:cNvSpPr>
            <a:spLocks noGrp="1"/>
          </p:cNvSpPr>
          <p:nvPr>
            <p:ph idx="1"/>
          </p:nvPr>
        </p:nvSpPr>
        <p:spPr>
          <a:xfrm>
            <a:off x="251520" y="1772834"/>
            <a:ext cx="8640960" cy="4968551"/>
          </a:xfrm>
        </p:spPr>
        <p:txBody>
          <a:bodyPr>
            <a:normAutofit/>
          </a:bodyPr>
          <a:lstStyle/>
          <a:p>
            <a:pPr marL="0" indent="0" algn="just">
              <a:buNone/>
            </a:pPr>
            <a:endParaRPr lang="ru-RU" sz="4000" dirty="0" smtClean="0"/>
          </a:p>
          <a:p>
            <a:pPr marL="0" indent="0" algn="just">
              <a:buNone/>
            </a:pPr>
            <a:r>
              <a:rPr lang="ru-RU" sz="4000" dirty="0" smtClean="0"/>
              <a:t>Информационно-разъяснительное письмо об </a:t>
            </a:r>
            <a:r>
              <a:rPr lang="ru-RU" sz="4000" dirty="0"/>
              <a:t>основных изменениях, внесенных в федеральный государственный образовательный стандарт среднего общего образования, и организации работы по его введению.</a:t>
            </a:r>
          </a:p>
          <a:p>
            <a:pPr marL="0" indent="0" algn="just">
              <a:buNone/>
            </a:pPr>
            <a:endParaRPr lang="ru-RU" sz="4000" dirty="0"/>
          </a:p>
        </p:txBody>
      </p:sp>
    </p:spTree>
    <p:extLst>
      <p:ext uri="{BB962C8B-B14F-4D97-AF65-F5344CB8AC3E}">
        <p14:creationId xmlns:p14="http://schemas.microsoft.com/office/powerpoint/2010/main" val="3796486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116633"/>
            <a:ext cx="7632848" cy="1008112"/>
          </a:xfrm>
        </p:spPr>
        <p:txBody>
          <a:bodyPr/>
          <a:lstStyle/>
          <a:p>
            <a:pPr algn="ctr"/>
            <a:r>
              <a:rPr lang="ru-RU" dirty="0" smtClean="0"/>
              <a:t>СТРАТЕГИЯ</a:t>
            </a:r>
            <a:endParaRPr lang="ru-RU" dirty="0"/>
          </a:p>
        </p:txBody>
      </p:sp>
      <p:sp>
        <p:nvSpPr>
          <p:cNvPr id="3" name="Объект 2"/>
          <p:cNvSpPr>
            <a:spLocks noGrp="1"/>
          </p:cNvSpPr>
          <p:nvPr>
            <p:ph idx="1"/>
          </p:nvPr>
        </p:nvSpPr>
        <p:spPr>
          <a:xfrm>
            <a:off x="179512" y="1340768"/>
            <a:ext cx="8712968" cy="5256584"/>
          </a:xfrm>
        </p:spPr>
        <p:txBody>
          <a:bodyPr>
            <a:normAutofit/>
          </a:bodyPr>
          <a:lstStyle/>
          <a:p>
            <a:pPr marL="742950" indent="-742950" algn="just">
              <a:buAutoNum type="arabicPeriod"/>
            </a:pPr>
            <a:r>
              <a:rPr lang="ru-RU" sz="4400" dirty="0" smtClean="0">
                <a:solidFill>
                  <a:schemeClr val="tx1"/>
                </a:solidFill>
              </a:rPr>
              <a:t>Стратегия </a:t>
            </a:r>
            <a:r>
              <a:rPr lang="ru-RU" sz="4400" dirty="0">
                <a:solidFill>
                  <a:schemeClr val="tx1"/>
                </a:solidFill>
              </a:rPr>
              <a:t>развития общего образования</a:t>
            </a:r>
            <a:r>
              <a:rPr lang="ru-RU" sz="4400" dirty="0" smtClean="0">
                <a:solidFill>
                  <a:schemeClr val="tx1"/>
                </a:solidFill>
              </a:rPr>
              <a:t>: повышение </a:t>
            </a:r>
            <a:r>
              <a:rPr lang="ru-RU" sz="4400" dirty="0">
                <a:solidFill>
                  <a:schemeClr val="tx1"/>
                </a:solidFill>
              </a:rPr>
              <a:t>качества образовательных </a:t>
            </a:r>
            <a:r>
              <a:rPr lang="ru-RU" sz="4400" dirty="0" smtClean="0">
                <a:solidFill>
                  <a:schemeClr val="tx1"/>
                </a:solidFill>
              </a:rPr>
              <a:t>результатов;</a:t>
            </a:r>
          </a:p>
          <a:p>
            <a:pPr marL="742950" indent="-742950" algn="just">
              <a:buAutoNum type="arabicPeriod"/>
            </a:pPr>
            <a:r>
              <a:rPr lang="ru-RU" sz="4400" dirty="0" smtClean="0">
                <a:solidFill>
                  <a:schemeClr val="tx1"/>
                </a:solidFill>
              </a:rPr>
              <a:t>ЕДИНАЯ </a:t>
            </a:r>
            <a:r>
              <a:rPr lang="ru-RU" sz="4400" dirty="0">
                <a:solidFill>
                  <a:schemeClr val="tx1"/>
                </a:solidFill>
              </a:rPr>
              <a:t>ДИНАМИЧНО РАЗВИВАЮЩАЯСЯ СИСТЕМА ОБРАЗОВАНИЯ </a:t>
            </a:r>
            <a:r>
              <a:rPr lang="ru-RU" sz="4400" dirty="0" smtClean="0">
                <a:solidFill>
                  <a:schemeClr val="tx1"/>
                </a:solidFill>
              </a:rPr>
              <a:t>РОССИИ</a:t>
            </a:r>
          </a:p>
          <a:p>
            <a:pPr marL="742950" indent="-742950" algn="just">
              <a:buAutoNum type="arabicPeriod"/>
            </a:pPr>
            <a:endParaRPr lang="ru-RU" sz="4400" dirty="0">
              <a:solidFill>
                <a:schemeClr val="tx1"/>
              </a:solidFill>
            </a:endParaRPr>
          </a:p>
        </p:txBody>
      </p:sp>
    </p:spTree>
    <p:extLst>
      <p:ext uri="{BB962C8B-B14F-4D97-AF65-F5344CB8AC3E}">
        <p14:creationId xmlns:p14="http://schemas.microsoft.com/office/powerpoint/2010/main" val="8135545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5" y="116633"/>
            <a:ext cx="7704856" cy="1008112"/>
          </a:xfrm>
        </p:spPr>
        <p:txBody>
          <a:bodyPr>
            <a:normAutofit fontScale="90000"/>
          </a:bodyPr>
          <a:lstStyle/>
          <a:p>
            <a:pPr algn="ctr"/>
            <a:r>
              <a:rPr lang="ru-RU" dirty="0" smtClean="0"/>
              <a:t>Государственная политика</a:t>
            </a:r>
            <a:endParaRPr lang="ru-RU"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2908188184"/>
              </p:ext>
            </p:extLst>
          </p:nvPr>
        </p:nvGraphicFramePr>
        <p:xfrm>
          <a:off x="179388" y="1341438"/>
          <a:ext cx="8857108" cy="53276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76493389"/>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Arial"/>
      </a:majorFont>
      <a:minorFont>
        <a:latin typeface="Arial"/>
        <a:ea typeface=""/>
        <a:cs typeface="Arial"/>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Тема_Образование Красноярска">
  <a:themeElements>
    <a:clrScheme name="Другая 1">
      <a:dk1>
        <a:sysClr val="windowText" lastClr="000000"/>
      </a:dk1>
      <a:lt1>
        <a:sysClr val="window" lastClr="FFFFFF"/>
      </a:lt1>
      <a:dk2>
        <a:srgbClr val="44546A"/>
      </a:dk2>
      <a:lt2>
        <a:srgbClr val="E7E6E6"/>
      </a:lt2>
      <a:accent1>
        <a:srgbClr val="B91E00"/>
      </a:accent1>
      <a:accent2>
        <a:srgbClr val="009BB9"/>
      </a:accent2>
      <a:accent3>
        <a:srgbClr val="A5A5A5"/>
      </a:accent3>
      <a:accent4>
        <a:srgbClr val="FFFF00"/>
      </a:accent4>
      <a:accent5>
        <a:srgbClr val="5B9BD5"/>
      </a:accent5>
      <a:accent6>
        <a:srgbClr val="70AD47"/>
      </a:accent6>
      <a:hlink>
        <a:srgbClr val="0563C1"/>
      </a:hlink>
      <a:folHlink>
        <a:srgbClr val="954F72"/>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Тема_Образование Красноярска" id="{26108B72-E639-4B9D-9508-6B7E40F76225}" vid="{0F38442E-BBAC-4B15-B55C-40968A967467}"/>
    </a:ext>
  </a:extLst>
</a:theme>
</file>

<file path=ppt/theme/theme4.xml><?xml version="1.0" encoding="utf-8"?>
<a:theme xmlns:a="http://schemas.openxmlformats.org/drawingml/2006/main" name="1_Тема_Образование Красноярска">
  <a:themeElements>
    <a:clrScheme name="Другая 1">
      <a:dk1>
        <a:sysClr val="windowText" lastClr="000000"/>
      </a:dk1>
      <a:lt1>
        <a:sysClr val="window" lastClr="FFFFFF"/>
      </a:lt1>
      <a:dk2>
        <a:srgbClr val="44546A"/>
      </a:dk2>
      <a:lt2>
        <a:srgbClr val="E7E6E6"/>
      </a:lt2>
      <a:accent1>
        <a:srgbClr val="B91E00"/>
      </a:accent1>
      <a:accent2>
        <a:srgbClr val="009BB9"/>
      </a:accent2>
      <a:accent3>
        <a:srgbClr val="A5A5A5"/>
      </a:accent3>
      <a:accent4>
        <a:srgbClr val="FFFF00"/>
      </a:accent4>
      <a:accent5>
        <a:srgbClr val="5B9BD5"/>
      </a:accent5>
      <a:accent6>
        <a:srgbClr val="70AD47"/>
      </a:accent6>
      <a:hlink>
        <a:srgbClr val="0563C1"/>
      </a:hlink>
      <a:folHlink>
        <a:srgbClr val="954F72"/>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Тема_Образование Красноярска" id="{26108B72-E639-4B9D-9508-6B7E40F76225}" vid="{0F38442E-BBAC-4B15-B55C-40968A967467}"/>
    </a:ext>
  </a:extLst>
</a:theme>
</file>

<file path=ppt/theme/theme5.xml><?xml version="1.0" encoding="utf-8"?>
<a:theme xmlns:a="http://schemas.openxmlformats.org/drawingml/2006/main" name="2_Тема_Образование Красноярска">
  <a:themeElements>
    <a:clrScheme name="Другая 1">
      <a:dk1>
        <a:sysClr val="windowText" lastClr="000000"/>
      </a:dk1>
      <a:lt1>
        <a:sysClr val="window" lastClr="FFFFFF"/>
      </a:lt1>
      <a:dk2>
        <a:srgbClr val="44546A"/>
      </a:dk2>
      <a:lt2>
        <a:srgbClr val="E7E6E6"/>
      </a:lt2>
      <a:accent1>
        <a:srgbClr val="B91E00"/>
      </a:accent1>
      <a:accent2>
        <a:srgbClr val="009BB9"/>
      </a:accent2>
      <a:accent3>
        <a:srgbClr val="A5A5A5"/>
      </a:accent3>
      <a:accent4>
        <a:srgbClr val="FFFF00"/>
      </a:accent4>
      <a:accent5>
        <a:srgbClr val="5B9BD5"/>
      </a:accent5>
      <a:accent6>
        <a:srgbClr val="70AD47"/>
      </a:accent6>
      <a:hlink>
        <a:srgbClr val="0563C1"/>
      </a:hlink>
      <a:folHlink>
        <a:srgbClr val="954F72"/>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Тема_Образование Красноярска" id="{26108B72-E639-4B9D-9508-6B7E40F76225}" vid="{0F38442E-BBAC-4B15-B55C-40968A967467}"/>
    </a:ext>
  </a:extLst>
</a:theme>
</file>

<file path=ppt/theme/theme6.xml><?xml version="1.0" encoding="utf-8"?>
<a:theme xmlns:a="http://schemas.openxmlformats.org/drawingml/2006/main" name="3_Тема_Образование Красноярска">
  <a:themeElements>
    <a:clrScheme name="Другая 1">
      <a:dk1>
        <a:sysClr val="windowText" lastClr="000000"/>
      </a:dk1>
      <a:lt1>
        <a:sysClr val="window" lastClr="FFFFFF"/>
      </a:lt1>
      <a:dk2>
        <a:srgbClr val="44546A"/>
      </a:dk2>
      <a:lt2>
        <a:srgbClr val="E7E6E6"/>
      </a:lt2>
      <a:accent1>
        <a:srgbClr val="B91E00"/>
      </a:accent1>
      <a:accent2>
        <a:srgbClr val="009BB9"/>
      </a:accent2>
      <a:accent3>
        <a:srgbClr val="A5A5A5"/>
      </a:accent3>
      <a:accent4>
        <a:srgbClr val="FFFF00"/>
      </a:accent4>
      <a:accent5>
        <a:srgbClr val="5B9BD5"/>
      </a:accent5>
      <a:accent6>
        <a:srgbClr val="70AD47"/>
      </a:accent6>
      <a:hlink>
        <a:srgbClr val="0563C1"/>
      </a:hlink>
      <a:folHlink>
        <a:srgbClr val="954F72"/>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Тема_Образование Красноярска" id="{26108B72-E639-4B9D-9508-6B7E40F76225}" vid="{0F38442E-BBAC-4B15-B55C-40968A967467}"/>
    </a:ext>
  </a:extLst>
</a:theme>
</file>

<file path=ppt/theme/theme7.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652</TotalTime>
  <Words>1659</Words>
  <Application>Microsoft Office PowerPoint</Application>
  <PresentationFormat>Экран (4:3)</PresentationFormat>
  <Paragraphs>188</Paragraphs>
  <Slides>33</Slides>
  <Notes>2</Notes>
  <HiddenSlides>0</HiddenSlides>
  <MMClips>0</MMClips>
  <ScaleCrop>false</ScaleCrop>
  <HeadingPairs>
    <vt:vector size="4" baseType="variant">
      <vt:variant>
        <vt:lpstr>Тема</vt:lpstr>
      </vt:variant>
      <vt:variant>
        <vt:i4>6</vt:i4>
      </vt:variant>
      <vt:variant>
        <vt:lpstr>Заголовки слайдов</vt:lpstr>
      </vt:variant>
      <vt:variant>
        <vt:i4>33</vt:i4>
      </vt:variant>
    </vt:vector>
  </HeadingPairs>
  <TitlesOfParts>
    <vt:vector size="39" baseType="lpstr">
      <vt:lpstr>Тема Office</vt:lpstr>
      <vt:lpstr>Оформление по умолчанию</vt:lpstr>
      <vt:lpstr>Тема_Образование Красноярска</vt:lpstr>
      <vt:lpstr>1_Тема_Образование Красноярска</vt:lpstr>
      <vt:lpstr>2_Тема_Образование Красноярска</vt:lpstr>
      <vt:lpstr>3_Тема_Образование Красноярска</vt:lpstr>
      <vt:lpstr>«Об управленческих действиях по переходу на обновленные ФГОС СОО и федеральные образовательные программы среднего общего образования»</vt:lpstr>
      <vt:lpstr>Изменения в нормативной базе</vt:lpstr>
      <vt:lpstr>Изменения в законодательстве</vt:lpstr>
      <vt:lpstr>Изменения в нормативной базе</vt:lpstr>
      <vt:lpstr>Нормативно-правовые основания</vt:lpstr>
      <vt:lpstr>Изменения ФГОС СОО </vt:lpstr>
      <vt:lpstr> Письмо Минпрос РФ от 17.11.2022 г. N 03-1889 </vt:lpstr>
      <vt:lpstr>СТРАТЕГИЯ</vt:lpstr>
      <vt:lpstr>Государственная политика</vt:lpstr>
      <vt:lpstr> Когда начинаем работать по ФГОС СОО? </vt:lpstr>
      <vt:lpstr>Уточнение требований к результатам освоения ООП СОО</vt:lpstr>
      <vt:lpstr>Общий объем аудиторной работы обучающихся</vt:lpstr>
      <vt:lpstr>ФЕДЕРАЛЬНЫЙ УЧЕБНЫЙ ПЛАН (19 вариантов)</vt:lpstr>
      <vt:lpstr>ФЕДЕРАЛЬНЫЙ УЧЕБНЫЙ ПЛАН (19 вариантов)</vt:lpstr>
      <vt:lpstr>Учебный план</vt:lpstr>
      <vt:lpstr>Учебный план</vt:lpstr>
      <vt:lpstr>Учебный план</vt:lpstr>
      <vt:lpstr>Об управленческих механизмах введения обновленного ФГОС СОО</vt:lpstr>
      <vt:lpstr>Об управленческих механизмах введения обновленного ФГОС СОО</vt:lpstr>
      <vt:lpstr>Об управленческих механизмах введения обновленного ФГОС СОО</vt:lpstr>
      <vt:lpstr>План-график мероприятий по введению обновленного ФГОС СОО</vt:lpstr>
      <vt:lpstr>Разделы Плана-графика</vt:lpstr>
      <vt:lpstr>Разделы Плана-графика</vt:lpstr>
      <vt:lpstr>О разработке и утверждении федеральных основных общеобразовательных программ</vt:lpstr>
      <vt:lpstr> ПРИКАЗ Минпроса от 23 ноября 2022 г. N 1014 «ОБ УТВЕРЖДЕНИИ ФЕДЕРАЛЬНОЙ  ОБРАЗОВАТЕЛЬНОЙ ПРОГРАММЫ СРЕДНЕГО ОБЩЕГО  ОБРАЗОВАНИЯ» </vt:lpstr>
      <vt:lpstr>ООП СОО</vt:lpstr>
      <vt:lpstr>ФРП УП</vt:lpstr>
      <vt:lpstr>ФООП СОО</vt:lpstr>
      <vt:lpstr>Федеральный календарный учебный график</vt:lpstr>
      <vt:lpstr>Федеральный календарный учебный график</vt:lpstr>
      <vt:lpstr>ФГОС-3.0: электронная информационно-образовательная среда Организации</vt:lpstr>
      <vt:lpstr> Федеральная ООП  </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Взаимоотношения педагога и обучающегося в формате системно-деятельностного подхода</dc:title>
  <dc:creator>profnet@kimc.ms</dc:creator>
  <cp:lastModifiedBy>profnet@kimc.ms</cp:lastModifiedBy>
  <cp:revision>61</cp:revision>
  <dcterms:created xsi:type="dcterms:W3CDTF">2023-02-13T10:17:58Z</dcterms:created>
  <dcterms:modified xsi:type="dcterms:W3CDTF">2023-02-21T05:31:19Z</dcterms:modified>
</cp:coreProperties>
</file>